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7"/>
  </p:notesMasterIdLst>
  <p:sldIdLst>
    <p:sldId id="1442" r:id="rId2"/>
    <p:sldId id="1529" r:id="rId3"/>
    <p:sldId id="1511" r:id="rId4"/>
    <p:sldId id="1513" r:id="rId5"/>
    <p:sldId id="1526" r:id="rId6"/>
    <p:sldId id="1530" r:id="rId7"/>
    <p:sldId id="1515" r:id="rId8"/>
    <p:sldId id="1510" r:id="rId9"/>
    <p:sldId id="1517" r:id="rId10"/>
    <p:sldId id="1516" r:id="rId11"/>
    <p:sldId id="1532" r:id="rId12"/>
    <p:sldId id="1533" r:id="rId13"/>
    <p:sldId id="1534" r:id="rId14"/>
    <p:sldId id="1537" r:id="rId15"/>
    <p:sldId id="1535" r:id="rId16"/>
    <p:sldId id="1536" r:id="rId17"/>
    <p:sldId id="1538" r:id="rId18"/>
    <p:sldId id="1539" r:id="rId19"/>
    <p:sldId id="1541" r:id="rId20"/>
    <p:sldId id="1542" r:id="rId21"/>
    <p:sldId id="1543" r:id="rId22"/>
    <p:sldId id="1544" r:id="rId23"/>
    <p:sldId id="1514" r:id="rId24"/>
    <p:sldId id="1545" r:id="rId25"/>
    <p:sldId id="1512" r:id="rId26"/>
    <p:sldId id="1521" r:id="rId27"/>
    <p:sldId id="1522" r:id="rId28"/>
    <p:sldId id="1546" r:id="rId29"/>
    <p:sldId id="1547" r:id="rId30"/>
    <p:sldId id="1531" r:id="rId31"/>
    <p:sldId id="1518" r:id="rId32"/>
    <p:sldId id="1519" r:id="rId33"/>
    <p:sldId id="1540" r:id="rId34"/>
    <p:sldId id="1527" r:id="rId35"/>
    <p:sldId id="148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ctor Eliott" initials="HE" lastIdx="1" clrIdx="0"/>
  <p:cmAuthor id="2" name="Kerry Gibbs" initials="KG" lastIdx="9" clrIdx="1">
    <p:extLst>
      <p:ext uri="{19B8F6BF-5375-455C-9EA6-DF929625EA0E}">
        <p15:presenceInfo xmlns:p15="http://schemas.microsoft.com/office/powerpoint/2012/main" userId="S-1-5-21-1141132434-301294435-860360866-272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484"/>
    <a:srgbClr val="5B7F95"/>
    <a:srgbClr val="003398"/>
    <a:srgbClr val="71A1A7"/>
    <a:srgbClr val="D5E3E5"/>
    <a:srgbClr val="DFF0CB"/>
    <a:srgbClr val="A6A6A6"/>
    <a:srgbClr val="CBDFEF"/>
    <a:srgbClr val="FFFF00"/>
    <a:srgbClr val="EBF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5501" autoAdjust="0"/>
  </p:normalViewPr>
  <p:slideViewPr>
    <p:cSldViewPr snapToGrid="0">
      <p:cViewPr varScale="1">
        <p:scale>
          <a:sx n="96" d="100"/>
          <a:sy n="96" d="100"/>
        </p:scale>
        <p:origin x="102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5E3CE-E9E3-CB47-80F0-33520EC85D2E}" type="datetimeFigureOut">
              <a:rPr lang="en-US" smtClean="0"/>
              <a:t>12/13/2021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5923F-580B-A047-9C0E-6EE78A3965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67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392" y="3429001"/>
            <a:ext cx="10945216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23392" y="4532528"/>
            <a:ext cx="10945216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9552384" y="5398046"/>
            <a:ext cx="2016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847397" y="5398046"/>
            <a:ext cx="2112235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6960096" y="5398046"/>
            <a:ext cx="2592288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8667BE-1F70-4096-9538-4866769BF9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538284"/>
            <a:ext cx="3005180" cy="1116000"/>
          </a:xfrm>
          <a:prstGeom prst="rect">
            <a:avLst/>
          </a:prstGeom>
        </p:spPr>
      </p:pic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9CB7792A-8353-4698-8F95-3D0F84F7C208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248" y="2109600"/>
            <a:ext cx="10341246" cy="1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5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2494270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1" y="1412777"/>
            <a:ext cx="11462940" cy="4271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1468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1" y="1412777"/>
            <a:ext cx="5414268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442373" y="1412777"/>
            <a:ext cx="5414268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92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0265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14918" y="2276873"/>
            <a:ext cx="1104172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24DAC6-DF6A-4E9E-AF01-59285C842E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7200" y="6224400"/>
            <a:ext cx="981520" cy="3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5F1506-0FF1-476A-9766-95A867527B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10579" y="6163200"/>
            <a:ext cx="802636" cy="396000"/>
          </a:xfrm>
          <a:prstGeom prst="rect">
            <a:avLst/>
          </a:prstGeom>
          <a:effectLst>
            <a:outerShdw blurRad="635000" dist="3810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EA556-A3BD-4FF6-8BEA-8F76767CAD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000" y="6224400"/>
            <a:ext cx="1047600" cy="34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06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31801" y="1412775"/>
            <a:ext cx="3878097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97929" y="1412777"/>
            <a:ext cx="729681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3971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688289" y="1412776"/>
            <a:ext cx="3206023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31801" y="1412777"/>
            <a:ext cx="8006556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805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49" y="1412776"/>
            <a:ext cx="5228899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65841" y="1412776"/>
            <a:ext cx="5228899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31801" y="3532181"/>
            <a:ext cx="11462940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8184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49" y="3645024"/>
            <a:ext cx="522889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65841" y="3645024"/>
            <a:ext cx="522889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31801" y="1412776"/>
            <a:ext cx="11462940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4807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50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90544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394036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1" y="1412776"/>
            <a:ext cx="11462940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6364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1" y="1196753"/>
            <a:ext cx="11462940" cy="4896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776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50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90544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394036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1" y="3703287"/>
            <a:ext cx="11462940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5169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31801" y="1412776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1801" y="2975180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31801" y="4537584"/>
            <a:ext cx="3878097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597929" y="1412776"/>
            <a:ext cx="7296811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9851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016644" y="1412776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8016644" y="2976533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016644" y="4540290"/>
            <a:ext cx="3878097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1" y="1412778"/>
            <a:ext cx="7405311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0363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913435" y="1790072"/>
            <a:ext cx="6336704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79997" y="2696461"/>
            <a:ext cx="5196324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79997" y="2963910"/>
            <a:ext cx="5196324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246240" y="3494035"/>
            <a:ext cx="192021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779996" y="3497483"/>
            <a:ext cx="53689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840159" y="3494035"/>
            <a:ext cx="192021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373915" y="3497483"/>
            <a:ext cx="53689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779997" y="3768568"/>
            <a:ext cx="4978745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779996" y="4043102"/>
            <a:ext cx="4978745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www.wcedonline.westerncape.gov.za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93700" y="565702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ea typeface="+mj-ea"/>
                <a:cs typeface="+mj-cs"/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779995" y="4333520"/>
            <a:ext cx="4465773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4B218B1C-103E-40ED-AFB3-E83144F682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95" y="3331665"/>
            <a:ext cx="5470144" cy="64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7EE453-2D8E-4F79-8014-FEB5799A07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4000" y="2016000"/>
            <a:ext cx="162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5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2351584" y="3861049"/>
            <a:ext cx="9601067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 err="1">
                <a:solidFill>
                  <a:prstClr val="white"/>
                </a:solidFill>
                <a:cs typeface="Century Gothic"/>
              </a:rPr>
              <a:t>Dankie</a:t>
            </a:r>
            <a:endParaRPr lang="en-US" sz="3200" dirty="0">
              <a:solidFill>
                <a:prstClr val="white"/>
              </a:solidFill>
              <a:cs typeface="Century Gothic"/>
            </a:endParaRP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64789CB-CD92-405B-9055-78FC1169E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3364896"/>
            <a:ext cx="11798299" cy="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91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1" y="1196753"/>
            <a:ext cx="5414268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442373" y="1196753"/>
            <a:ext cx="5414268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47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6024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1" y="1412777"/>
            <a:ext cx="11462940" cy="46800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769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1" y="1412777"/>
            <a:ext cx="541426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442373" y="1412777"/>
            <a:ext cx="541426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708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8598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3701" y="1196752"/>
            <a:ext cx="11462940" cy="448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57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93701" y="1196752"/>
            <a:ext cx="5414268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42373" y="1196752"/>
            <a:ext cx="5414268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56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4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33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36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1.xml"/><Relationship Id="rId30" Type="http://schemas.openxmlformats.org/officeDocument/2006/relationships/oleObject" Target="../embeddings/oleObject1.bin"/><Relationship Id="rId35" Type="http://schemas.openxmlformats.org/officeDocument/2006/relationships/image" Target="../media/image5.emf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3" name="think-cell Slide" r:id="rId30" imgW="360" imgH="360" progId="">
                  <p:embed/>
                </p:oleObj>
              </mc:Choice>
              <mc:Fallback>
                <p:oleObj name="think-cell Slide" r:id="rId3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393701" y="180976"/>
            <a:ext cx="11462940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393701" y="1196752"/>
            <a:ext cx="11462940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F3003D39-787E-4DD7-BD33-D06DC937071E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931933"/>
            <a:ext cx="11798299" cy="6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0A2B8C-829C-48A4-AE9A-484F3A5EC729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1808130" y="6223566"/>
            <a:ext cx="981519" cy="36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8A40CB-9313-45BF-8601-903C9AED84F5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3011138" y="6162240"/>
            <a:ext cx="804011" cy="39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79CF09-DF19-4E49-8392-CBB458A8CA5E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396000" y="6223566"/>
            <a:ext cx="1047600" cy="34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4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6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1.emf"/><Relationship Id="rId18" Type="http://schemas.openxmlformats.org/officeDocument/2006/relationships/image" Target="../media/image3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12" Type="http://schemas.openxmlformats.org/officeDocument/2006/relationships/image" Target="../media/image30.emf"/><Relationship Id="rId17" Type="http://schemas.openxmlformats.org/officeDocument/2006/relationships/image" Target="../media/image35.emf"/><Relationship Id="rId2" Type="http://schemas.openxmlformats.org/officeDocument/2006/relationships/image" Target="../media/image20.emf"/><Relationship Id="rId16" Type="http://schemas.openxmlformats.org/officeDocument/2006/relationships/image" Target="../media/image34.emf"/><Relationship Id="rId20" Type="http://schemas.openxmlformats.org/officeDocument/2006/relationships/image" Target="../media/image38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5" Type="http://schemas.openxmlformats.org/officeDocument/2006/relationships/image" Target="../media/image33.emf"/><Relationship Id="rId10" Type="http://schemas.openxmlformats.org/officeDocument/2006/relationships/image" Target="../media/image28.emf"/><Relationship Id="rId19" Type="http://schemas.openxmlformats.org/officeDocument/2006/relationships/image" Target="../media/image37.emf"/><Relationship Id="rId4" Type="http://schemas.openxmlformats.org/officeDocument/2006/relationships/image" Target="../media/image22.emf"/><Relationship Id="rId9" Type="http://schemas.openxmlformats.org/officeDocument/2006/relationships/image" Target="../media/image27.emf"/><Relationship Id="rId1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image" Target="../media/image50.emf"/><Relationship Id="rId18" Type="http://schemas.openxmlformats.org/officeDocument/2006/relationships/image" Target="../media/image55.emf"/><Relationship Id="rId3" Type="http://schemas.openxmlformats.org/officeDocument/2006/relationships/image" Target="../media/image40.emf"/><Relationship Id="rId21" Type="http://schemas.openxmlformats.org/officeDocument/2006/relationships/image" Target="../media/image58.emf"/><Relationship Id="rId7" Type="http://schemas.openxmlformats.org/officeDocument/2006/relationships/image" Target="../media/image44.emf"/><Relationship Id="rId12" Type="http://schemas.openxmlformats.org/officeDocument/2006/relationships/image" Target="../media/image49.emf"/><Relationship Id="rId17" Type="http://schemas.openxmlformats.org/officeDocument/2006/relationships/image" Target="../media/image54.emf"/><Relationship Id="rId2" Type="http://schemas.openxmlformats.org/officeDocument/2006/relationships/image" Target="../media/image39.emf"/><Relationship Id="rId16" Type="http://schemas.openxmlformats.org/officeDocument/2006/relationships/image" Target="../media/image53.emf"/><Relationship Id="rId20" Type="http://schemas.openxmlformats.org/officeDocument/2006/relationships/image" Target="../media/image57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emf"/><Relationship Id="rId11" Type="http://schemas.openxmlformats.org/officeDocument/2006/relationships/image" Target="../media/image48.emf"/><Relationship Id="rId5" Type="http://schemas.openxmlformats.org/officeDocument/2006/relationships/image" Target="../media/image42.emf"/><Relationship Id="rId15" Type="http://schemas.openxmlformats.org/officeDocument/2006/relationships/image" Target="../media/image52.emf"/><Relationship Id="rId10" Type="http://schemas.openxmlformats.org/officeDocument/2006/relationships/image" Target="../media/image47.emf"/><Relationship Id="rId19" Type="http://schemas.openxmlformats.org/officeDocument/2006/relationships/image" Target="../media/image56.emf"/><Relationship Id="rId4" Type="http://schemas.openxmlformats.org/officeDocument/2006/relationships/image" Target="../media/image41.emf"/><Relationship Id="rId9" Type="http://schemas.openxmlformats.org/officeDocument/2006/relationships/image" Target="../media/image46.emf"/><Relationship Id="rId14" Type="http://schemas.openxmlformats.org/officeDocument/2006/relationships/image" Target="../media/image51.emf"/><Relationship Id="rId22" Type="http://schemas.openxmlformats.org/officeDocument/2006/relationships/image" Target="../media/image5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13" Type="http://schemas.openxmlformats.org/officeDocument/2006/relationships/image" Target="../media/image71.emf"/><Relationship Id="rId18" Type="http://schemas.openxmlformats.org/officeDocument/2006/relationships/image" Target="../media/image76.emf"/><Relationship Id="rId26" Type="http://schemas.openxmlformats.org/officeDocument/2006/relationships/image" Target="../media/image84.emf"/><Relationship Id="rId3" Type="http://schemas.openxmlformats.org/officeDocument/2006/relationships/image" Target="../media/image61.emf"/><Relationship Id="rId21" Type="http://schemas.openxmlformats.org/officeDocument/2006/relationships/image" Target="../media/image79.emf"/><Relationship Id="rId7" Type="http://schemas.openxmlformats.org/officeDocument/2006/relationships/image" Target="../media/image65.emf"/><Relationship Id="rId12" Type="http://schemas.openxmlformats.org/officeDocument/2006/relationships/image" Target="../media/image70.emf"/><Relationship Id="rId17" Type="http://schemas.openxmlformats.org/officeDocument/2006/relationships/image" Target="../media/image75.emf"/><Relationship Id="rId25" Type="http://schemas.openxmlformats.org/officeDocument/2006/relationships/image" Target="../media/image83.emf"/><Relationship Id="rId2" Type="http://schemas.openxmlformats.org/officeDocument/2006/relationships/image" Target="../media/image60.emf"/><Relationship Id="rId16" Type="http://schemas.openxmlformats.org/officeDocument/2006/relationships/image" Target="../media/image74.emf"/><Relationship Id="rId20" Type="http://schemas.openxmlformats.org/officeDocument/2006/relationships/image" Target="../media/image78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emf"/><Relationship Id="rId11" Type="http://schemas.openxmlformats.org/officeDocument/2006/relationships/image" Target="../media/image69.emf"/><Relationship Id="rId24" Type="http://schemas.openxmlformats.org/officeDocument/2006/relationships/image" Target="../media/image82.emf"/><Relationship Id="rId5" Type="http://schemas.openxmlformats.org/officeDocument/2006/relationships/image" Target="../media/image63.emf"/><Relationship Id="rId15" Type="http://schemas.openxmlformats.org/officeDocument/2006/relationships/image" Target="../media/image73.png"/><Relationship Id="rId23" Type="http://schemas.openxmlformats.org/officeDocument/2006/relationships/image" Target="../media/image81.emf"/><Relationship Id="rId28" Type="http://schemas.openxmlformats.org/officeDocument/2006/relationships/image" Target="../media/image86.emf"/><Relationship Id="rId10" Type="http://schemas.openxmlformats.org/officeDocument/2006/relationships/image" Target="../media/image68.emf"/><Relationship Id="rId19" Type="http://schemas.openxmlformats.org/officeDocument/2006/relationships/image" Target="../media/image77.emf"/><Relationship Id="rId4" Type="http://schemas.openxmlformats.org/officeDocument/2006/relationships/image" Target="../media/image62.emf"/><Relationship Id="rId9" Type="http://schemas.openxmlformats.org/officeDocument/2006/relationships/image" Target="../media/image67.emf"/><Relationship Id="rId14" Type="http://schemas.openxmlformats.org/officeDocument/2006/relationships/image" Target="../media/image72.emf"/><Relationship Id="rId22" Type="http://schemas.openxmlformats.org/officeDocument/2006/relationships/image" Target="../media/image80.emf"/><Relationship Id="rId27" Type="http://schemas.openxmlformats.org/officeDocument/2006/relationships/image" Target="../media/image8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1.emf"/><Relationship Id="rId18" Type="http://schemas.openxmlformats.org/officeDocument/2006/relationships/image" Target="../media/image88.emf"/><Relationship Id="rId3" Type="http://schemas.openxmlformats.org/officeDocument/2006/relationships/image" Target="../media/image21.emf"/><Relationship Id="rId7" Type="http://schemas.openxmlformats.org/officeDocument/2006/relationships/image" Target="../media/image26.emf"/><Relationship Id="rId12" Type="http://schemas.openxmlformats.org/officeDocument/2006/relationships/image" Target="../media/image30.emf"/><Relationship Id="rId17" Type="http://schemas.openxmlformats.org/officeDocument/2006/relationships/image" Target="../media/image87.emf"/><Relationship Id="rId2" Type="http://schemas.openxmlformats.org/officeDocument/2006/relationships/image" Target="../media/image20.emf"/><Relationship Id="rId16" Type="http://schemas.openxmlformats.org/officeDocument/2006/relationships/image" Target="../media/image37.emf"/><Relationship Id="rId20" Type="http://schemas.openxmlformats.org/officeDocument/2006/relationships/image" Target="../media/image9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emf"/><Relationship Id="rId11" Type="http://schemas.openxmlformats.org/officeDocument/2006/relationships/image" Target="../media/image36.emf"/><Relationship Id="rId5" Type="http://schemas.openxmlformats.org/officeDocument/2006/relationships/image" Target="../media/image23.emf"/><Relationship Id="rId15" Type="http://schemas.openxmlformats.org/officeDocument/2006/relationships/image" Target="../media/image38.emf"/><Relationship Id="rId10" Type="http://schemas.openxmlformats.org/officeDocument/2006/relationships/image" Target="../media/image29.emf"/><Relationship Id="rId19" Type="http://schemas.openxmlformats.org/officeDocument/2006/relationships/image" Target="../media/image89.emf"/><Relationship Id="rId4" Type="http://schemas.openxmlformats.org/officeDocument/2006/relationships/image" Target="../media/image22.emf"/><Relationship Id="rId9" Type="http://schemas.openxmlformats.org/officeDocument/2006/relationships/image" Target="../media/image28.emf"/><Relationship Id="rId1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13" Type="http://schemas.openxmlformats.org/officeDocument/2006/relationships/image" Target="../media/image53.emf"/><Relationship Id="rId18" Type="http://schemas.openxmlformats.org/officeDocument/2006/relationships/image" Target="../media/image50.emf"/><Relationship Id="rId3" Type="http://schemas.openxmlformats.org/officeDocument/2006/relationships/image" Target="../media/image40.emf"/><Relationship Id="rId21" Type="http://schemas.openxmlformats.org/officeDocument/2006/relationships/image" Target="../media/image52.emf"/><Relationship Id="rId7" Type="http://schemas.openxmlformats.org/officeDocument/2006/relationships/image" Target="../media/image44.emf"/><Relationship Id="rId12" Type="http://schemas.openxmlformats.org/officeDocument/2006/relationships/image" Target="../media/image48.emf"/><Relationship Id="rId17" Type="http://schemas.openxmlformats.org/officeDocument/2006/relationships/image" Target="../media/image49.emf"/><Relationship Id="rId2" Type="http://schemas.openxmlformats.org/officeDocument/2006/relationships/image" Target="../media/image39.emf"/><Relationship Id="rId16" Type="http://schemas.openxmlformats.org/officeDocument/2006/relationships/image" Target="../media/image47.emf"/><Relationship Id="rId20" Type="http://schemas.openxmlformats.org/officeDocument/2006/relationships/image" Target="../media/image5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emf"/><Relationship Id="rId11" Type="http://schemas.openxmlformats.org/officeDocument/2006/relationships/image" Target="../media/image91.emf"/><Relationship Id="rId5" Type="http://schemas.openxmlformats.org/officeDocument/2006/relationships/image" Target="../media/image42.emf"/><Relationship Id="rId15" Type="http://schemas.openxmlformats.org/officeDocument/2006/relationships/image" Target="../media/image55.emf"/><Relationship Id="rId10" Type="http://schemas.openxmlformats.org/officeDocument/2006/relationships/image" Target="../media/image46.emf"/><Relationship Id="rId19" Type="http://schemas.openxmlformats.org/officeDocument/2006/relationships/image" Target="../media/image92.emf"/><Relationship Id="rId4" Type="http://schemas.openxmlformats.org/officeDocument/2006/relationships/image" Target="../media/image41.emf"/><Relationship Id="rId9" Type="http://schemas.openxmlformats.org/officeDocument/2006/relationships/image" Target="../media/image56.emf"/><Relationship Id="rId14" Type="http://schemas.openxmlformats.org/officeDocument/2006/relationships/image" Target="../media/image5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13" Type="http://schemas.openxmlformats.org/officeDocument/2006/relationships/image" Target="../media/image73.png"/><Relationship Id="rId18" Type="http://schemas.openxmlformats.org/officeDocument/2006/relationships/image" Target="../media/image77.emf"/><Relationship Id="rId26" Type="http://schemas.openxmlformats.org/officeDocument/2006/relationships/image" Target="../media/image84.emf"/><Relationship Id="rId3" Type="http://schemas.openxmlformats.org/officeDocument/2006/relationships/image" Target="../media/image61.emf"/><Relationship Id="rId21" Type="http://schemas.openxmlformats.org/officeDocument/2006/relationships/image" Target="../media/image80.emf"/><Relationship Id="rId7" Type="http://schemas.openxmlformats.org/officeDocument/2006/relationships/image" Target="../media/image65.emf"/><Relationship Id="rId12" Type="http://schemas.openxmlformats.org/officeDocument/2006/relationships/image" Target="../media/image71.emf"/><Relationship Id="rId17" Type="http://schemas.openxmlformats.org/officeDocument/2006/relationships/image" Target="../media/image76.emf"/><Relationship Id="rId25" Type="http://schemas.openxmlformats.org/officeDocument/2006/relationships/image" Target="../media/image83.emf"/><Relationship Id="rId2" Type="http://schemas.openxmlformats.org/officeDocument/2006/relationships/image" Target="../media/image60.emf"/><Relationship Id="rId16" Type="http://schemas.openxmlformats.org/officeDocument/2006/relationships/image" Target="../media/image75.emf"/><Relationship Id="rId20" Type="http://schemas.openxmlformats.org/officeDocument/2006/relationships/image" Target="../media/image7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emf"/><Relationship Id="rId11" Type="http://schemas.openxmlformats.org/officeDocument/2006/relationships/image" Target="../media/image70.emf"/><Relationship Id="rId24" Type="http://schemas.openxmlformats.org/officeDocument/2006/relationships/image" Target="../media/image72.emf"/><Relationship Id="rId5" Type="http://schemas.openxmlformats.org/officeDocument/2006/relationships/image" Target="../media/image63.emf"/><Relationship Id="rId15" Type="http://schemas.openxmlformats.org/officeDocument/2006/relationships/image" Target="../media/image74.emf"/><Relationship Id="rId23" Type="http://schemas.openxmlformats.org/officeDocument/2006/relationships/image" Target="../media/image82.emf"/><Relationship Id="rId28" Type="http://schemas.openxmlformats.org/officeDocument/2006/relationships/image" Target="../media/image86.emf"/><Relationship Id="rId10" Type="http://schemas.openxmlformats.org/officeDocument/2006/relationships/image" Target="../media/image68.emf"/><Relationship Id="rId19" Type="http://schemas.openxmlformats.org/officeDocument/2006/relationships/image" Target="../media/image78.emf"/><Relationship Id="rId4" Type="http://schemas.openxmlformats.org/officeDocument/2006/relationships/image" Target="../media/image62.emf"/><Relationship Id="rId9" Type="http://schemas.openxmlformats.org/officeDocument/2006/relationships/image" Target="../media/image67.emf"/><Relationship Id="rId14" Type="http://schemas.openxmlformats.org/officeDocument/2006/relationships/image" Target="../media/image69.emf"/><Relationship Id="rId22" Type="http://schemas.openxmlformats.org/officeDocument/2006/relationships/image" Target="../media/image81.emf"/><Relationship Id="rId27" Type="http://schemas.openxmlformats.org/officeDocument/2006/relationships/image" Target="../media/image8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7" Type="http://schemas.openxmlformats.org/officeDocument/2006/relationships/image" Target="../media/image103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emf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6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emf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23392" y="3525624"/>
            <a:ext cx="10945216" cy="1873674"/>
          </a:xfrm>
        </p:spPr>
        <p:txBody>
          <a:bodyPr>
            <a:normAutofit/>
          </a:bodyPr>
          <a:lstStyle/>
          <a:p>
            <a:r>
              <a:rPr lang="en-ZA" sz="4000" b="1" dirty="0"/>
              <a:t>2022 WKOD </a:t>
            </a:r>
            <a:r>
              <a:rPr lang="en-ZA" sz="4000" b="1" dirty="0" err="1"/>
              <a:t>Handelsmerkhulpbronne</a:t>
            </a:r>
            <a:endParaRPr lang="en-ZA" sz="4000" b="1" dirty="0"/>
          </a:p>
          <a:p>
            <a:endParaRPr lang="en-ZA" sz="3600" dirty="0"/>
          </a:p>
          <a:p>
            <a:r>
              <a:rPr lang="en-ZA" sz="3600" dirty="0"/>
              <a:t>Logos </a:t>
            </a:r>
            <a:r>
              <a:rPr lang="en-ZA" sz="3600" dirty="0">
                <a:solidFill>
                  <a:srgbClr val="5B7F95"/>
                </a:solidFill>
              </a:rPr>
              <a:t>|</a:t>
            </a:r>
            <a:r>
              <a:rPr lang="en-ZA" sz="3600" dirty="0"/>
              <a:t> </a:t>
            </a:r>
            <a:r>
              <a:rPr lang="en-ZA" sz="3600" dirty="0" err="1"/>
              <a:t>Temas</a:t>
            </a:r>
            <a:r>
              <a:rPr lang="en-ZA" sz="3600" dirty="0"/>
              <a:t> </a:t>
            </a:r>
            <a:r>
              <a:rPr lang="en-ZA" sz="3600" dirty="0">
                <a:solidFill>
                  <a:srgbClr val="5B7F95"/>
                </a:solidFill>
              </a:rPr>
              <a:t>|</a:t>
            </a:r>
            <a:r>
              <a:rPr lang="en-ZA" sz="3600" dirty="0"/>
              <a:t> </a:t>
            </a:r>
            <a:r>
              <a:rPr lang="en-ZA" sz="3600" dirty="0" err="1"/>
              <a:t>Visie</a:t>
            </a:r>
            <a:r>
              <a:rPr lang="en-ZA" sz="3600" dirty="0"/>
              <a:t> </a:t>
            </a:r>
            <a:r>
              <a:rPr lang="en-ZA" sz="3600" dirty="0">
                <a:solidFill>
                  <a:srgbClr val="5B7F95"/>
                </a:solidFill>
              </a:rPr>
              <a:t>|</a:t>
            </a:r>
            <a:r>
              <a:rPr lang="en-ZA" sz="3600" dirty="0"/>
              <a:t> </a:t>
            </a:r>
            <a:r>
              <a:rPr lang="en-ZA" sz="3600" dirty="0" err="1"/>
              <a:t>Waardes</a:t>
            </a:r>
            <a:r>
              <a:rPr lang="en-ZA" sz="3600" dirty="0"/>
              <a:t> </a:t>
            </a:r>
            <a:r>
              <a:rPr lang="en-ZA" sz="3600" dirty="0">
                <a:solidFill>
                  <a:srgbClr val="5B7F95"/>
                </a:solidFill>
              </a:rPr>
              <a:t>|</a:t>
            </a:r>
            <a:r>
              <a:rPr lang="en-ZA" sz="3600" dirty="0"/>
              <a:t> emoji’s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40526" y="5788637"/>
            <a:ext cx="382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dirty="0">
                <a:solidFill>
                  <a:schemeClr val="bg1"/>
                </a:solidFill>
              </a:rPr>
              <a:t>13 </a:t>
            </a:r>
            <a:r>
              <a:rPr lang="en-ZA" dirty="0" err="1">
                <a:solidFill>
                  <a:schemeClr val="bg1"/>
                </a:solidFill>
              </a:rPr>
              <a:t>Desember</a:t>
            </a:r>
            <a:r>
              <a:rPr lang="en-ZA" dirty="0">
                <a:solidFill>
                  <a:schemeClr val="bg1"/>
                </a:solidFill>
              </a:rPr>
              <a:t>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5602CD-A313-43E5-8AB4-3FEDB048D88F}"/>
              </a:ext>
            </a:extLst>
          </p:cNvPr>
          <p:cNvSpPr txBox="1"/>
          <p:nvPr/>
        </p:nvSpPr>
        <p:spPr>
          <a:xfrm>
            <a:off x="7740526" y="2675324"/>
            <a:ext cx="382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dirty="0" err="1">
                <a:solidFill>
                  <a:schemeClr val="bg1"/>
                </a:solidFill>
              </a:rPr>
              <a:t>Onderwys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61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782B2-8B73-458A-86A3-4442A24F6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52E358-FB3D-486E-9E9D-1AD2F28E9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231" y="2160000"/>
            <a:ext cx="4813880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60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54987B-0DE2-46F3-8CB0-2747B5DB59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ZA" b="1" dirty="0"/>
              <a:t>Lys van emoji’s </a:t>
            </a:r>
          </a:p>
        </p:txBody>
      </p:sp>
    </p:spTree>
    <p:extLst>
      <p:ext uri="{BB962C8B-B14F-4D97-AF65-F5344CB8AC3E}">
        <p14:creationId xmlns:p14="http://schemas.microsoft.com/office/powerpoint/2010/main" val="875905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2413C2-2FA6-489B-B072-FF190C751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244" y="737873"/>
            <a:ext cx="927100" cy="850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ECF3DC-5902-417C-A4C0-7A09028B7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282" y="737873"/>
            <a:ext cx="927100" cy="85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766D7D-411C-4288-A8AE-6923036B3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320" y="729990"/>
            <a:ext cx="927100" cy="85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176AC-3178-4655-89DC-8AD7D04C4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740" y="2601292"/>
            <a:ext cx="1077369" cy="10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E81CBC-B24E-432E-9DEB-629E39E3E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223" y="2586323"/>
            <a:ext cx="1077369" cy="100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9DADB4-4389-4B7B-90D5-83B1C12CFF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2706" y="2593808"/>
            <a:ext cx="1077369" cy="1000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F1879A-E161-4196-9D8C-3AD02A03C2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8817" y="2499694"/>
            <a:ext cx="500207" cy="1000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CE4F00-2059-49E4-BDFC-93BC7A1F14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3723" y="2499694"/>
            <a:ext cx="500207" cy="10004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670128-508B-4C9B-873B-96E7BBDA01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65845" y="2482429"/>
            <a:ext cx="500207" cy="10004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BC6123-DF7C-47F7-A1AB-41654F079C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0980" y="4702806"/>
            <a:ext cx="859536" cy="7962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43B686-CCD2-468D-8E76-77AC7EADCE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6232" y="4356008"/>
            <a:ext cx="859536" cy="1143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CBACCE-8DC3-49FA-A4C7-EF14CFC70F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3214" y="4605699"/>
            <a:ext cx="907892" cy="6832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CAAAC4-4F24-4FD5-A8B7-180F6D41B5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6259" y="777508"/>
            <a:ext cx="1049469" cy="10353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31E765-10F7-4C5D-BE50-54939DB63B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46854" y="767121"/>
            <a:ext cx="1077369" cy="10629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B4BCAC-E54F-4308-8F6F-7F19C6017F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35677" y="777508"/>
            <a:ext cx="1077370" cy="10629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79F154-BDB6-4855-ABCC-277773D876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33287" y="4622495"/>
            <a:ext cx="859536" cy="6475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D4832E-38A1-40B5-B8BA-68A88B1031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29134" y="4709093"/>
            <a:ext cx="859536" cy="7962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DD6C70-B7A3-4241-9ADA-DC6603F4830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11088" y="4605699"/>
            <a:ext cx="927100" cy="698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09E1F1-7488-4503-BF67-BF6C5ACD1F2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13936" y="4702806"/>
            <a:ext cx="859536" cy="79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99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3C0DDE-25B9-4CBA-8D00-2F47950E2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900" y="898654"/>
            <a:ext cx="666891" cy="7061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F68741-3910-4DC9-A24F-0374835B0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151" y="898654"/>
            <a:ext cx="666891" cy="7061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570320-8C6C-478A-A6B8-C141EC60B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402" y="898654"/>
            <a:ext cx="666891" cy="7061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86B9C71-9D96-40E5-8847-EE61CCD9A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583" y="898654"/>
            <a:ext cx="1092200" cy="10922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9C4624D-6A93-4C2F-97D1-FF43BF892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0938" y="880261"/>
            <a:ext cx="1092200" cy="1092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14999B-C408-460A-9A24-1A26EC456A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6385" y="898654"/>
            <a:ext cx="1092200" cy="1092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A9F4532-9A88-47B4-B15F-0569CC4188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8683" y="753261"/>
            <a:ext cx="1346200" cy="1346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93C7677-041C-4989-875B-63CFA12152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0759" y="2523633"/>
            <a:ext cx="1065957" cy="9904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92205C3-A4EE-467A-A37E-29B73F3D46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765" y="4408380"/>
            <a:ext cx="1359444" cy="90893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90176E-F61E-414D-AF61-5DD66BE348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0392" y="2550628"/>
            <a:ext cx="1028700" cy="952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F02C6CB-CAD2-4DC8-B38D-276C6981E4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5723" y="4494436"/>
            <a:ext cx="1359444" cy="9097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44DD9A8-C2C4-4608-B3E6-5782FFD9E5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3044" y="4572537"/>
            <a:ext cx="1207403" cy="8080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E024CE-7C33-43DC-9D05-B45066EC67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8063" y="4173504"/>
            <a:ext cx="1208731" cy="11626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EEEE447-6FF1-48D4-B78D-49330FF1B8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34985" y="4154626"/>
            <a:ext cx="1212160" cy="11626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B4ED63E-6388-4093-AE4E-16A70BCDC58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77313" y="2557106"/>
            <a:ext cx="882602" cy="9395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5D577EB-FECC-4767-AD3D-0D0B3CF887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32102" y="2560766"/>
            <a:ext cx="881867" cy="9387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17585F8-CFB8-4CEF-92CA-DB881443945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86156" y="2565009"/>
            <a:ext cx="894773" cy="9525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8159675-C6D2-4CD2-8328-15AEED5ECC0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90368" y="2272520"/>
            <a:ext cx="1525034" cy="11198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05A1CEF-648C-4F6B-B527-0416DD73A12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69505" y="2575530"/>
            <a:ext cx="1028700" cy="952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D7C8CAF-C0BD-4E05-9C57-E2F37C22ECF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92384" y="4095124"/>
            <a:ext cx="1359444" cy="130909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F27CF37-1F84-422C-BDA4-CD2B68728D9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78086" y="4470785"/>
            <a:ext cx="1359446" cy="9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82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ED3C8807-BA43-4A63-814A-6D501EE16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647" y="679020"/>
            <a:ext cx="795165" cy="8878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152EA5A-AD9D-40A3-AFB1-7754F96FA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786" y="679021"/>
            <a:ext cx="795165" cy="88780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9F7B9C2-03D1-4F6D-A7F1-8ACCC5376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925" y="667715"/>
            <a:ext cx="795165" cy="88780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642A485-0CD0-4C38-9066-0C4F07F4A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8549" y="636632"/>
            <a:ext cx="1085286" cy="93799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94C459E-7FE7-4B6B-AEBD-E5FE659B21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7474" y="631681"/>
            <a:ext cx="1085286" cy="9379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20447DF-B945-4C69-8040-38FE5C366F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6399" y="631680"/>
            <a:ext cx="1085287" cy="93799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439E935-F127-4D2A-BD91-F0AECA337E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2512" y="2166944"/>
            <a:ext cx="647859" cy="88780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38DDA92-3D69-4AD4-8340-492FDDAD99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5517" y="2163334"/>
            <a:ext cx="647858" cy="88780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F037621-8E04-4423-93C0-7E22BD3626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7095" y="2163334"/>
            <a:ext cx="647858" cy="88780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09CFD5F-5DB9-4B3A-B44B-DDFE1EF3DD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9671" y="3586536"/>
            <a:ext cx="901043" cy="97908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D359D91-2E6B-45AD-9771-84753FAE1F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0530" y="2196745"/>
            <a:ext cx="906610" cy="67051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A458074-2A70-449F-BAD4-97597C433A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2866" y="2149438"/>
            <a:ext cx="906610" cy="67051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81911BF-F8EF-4F04-8F74-2991D88BBB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15017" y="3427504"/>
            <a:ext cx="2210363" cy="193036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AE65F72-A99A-4508-B023-4D641C63705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43" y="1972049"/>
            <a:ext cx="1090065" cy="102529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8244B77-CFAB-4AEC-BCDE-0191C861073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81448" y="3683362"/>
            <a:ext cx="949760" cy="80729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2104DFB-E41E-4E30-8FEC-307130B311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81543" y="3671161"/>
            <a:ext cx="949760" cy="80729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8C1B4AC-9949-4BDD-8B1A-FD1EFA70D14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07714" y="3671161"/>
            <a:ext cx="949760" cy="80729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9FF4485-14CF-4F19-8FE0-337E49A1D23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31208" y="4840306"/>
            <a:ext cx="1000095" cy="58175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26EC551-C30A-42B3-B7C4-C7E7A67E71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01183" y="4840306"/>
            <a:ext cx="1000095" cy="58175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2993D3E-EF6C-40D8-A0A7-800DF2BF4DF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11568" y="4857752"/>
            <a:ext cx="949760" cy="55247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C9B7DBD-67F8-4F12-B322-E1CF396723C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00465" y="4802256"/>
            <a:ext cx="390939" cy="84051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AD59CDC-0EF1-4441-886E-D33AF22A6CA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23053" y="4808679"/>
            <a:ext cx="387951" cy="83409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B65162C-448A-4A46-86E0-486AE0908E2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556502" y="4808678"/>
            <a:ext cx="387951" cy="83409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6CAA9D4-22CE-43F2-84F4-1E9ECDC518A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70403" y="2033845"/>
            <a:ext cx="1219200" cy="9017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2B3BDE8-6ECA-4E35-A052-C4A9FE3CD6A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57735" y="569760"/>
            <a:ext cx="1361598" cy="138591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82EEDC7-71A9-404D-B89E-0938A824E7E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04585" y="2142480"/>
            <a:ext cx="1361598" cy="138591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0BCF5852-7719-40E7-800F-ACE90E52F94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86984" y="3720863"/>
            <a:ext cx="1361598" cy="138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93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0E030-4E3B-47F4-9D67-8A7525220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Icon Library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946B981-F9AF-4D38-B97F-96CCFD896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446" y="1717930"/>
            <a:ext cx="927100" cy="850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09C590A-E2C5-4985-9F40-6000331C8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484" y="1717930"/>
            <a:ext cx="927100" cy="8509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42B6CF5-85DA-472B-8752-869C6DB35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522" y="1710047"/>
            <a:ext cx="927100" cy="850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66C2B31-0EB0-4C6A-B74A-3D7A1425B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068" y="2917191"/>
            <a:ext cx="1077369" cy="10004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F93CB4E-9FA9-4696-8833-B6A5F4698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5551" y="2902222"/>
            <a:ext cx="1077369" cy="10004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930C845-396F-4626-BB21-291DE5EA9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9891" y="2934456"/>
            <a:ext cx="500207" cy="100041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110DAEC-2E85-4A99-9B4A-E82BA6F563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4797" y="2934456"/>
            <a:ext cx="500207" cy="10004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F750B11-790C-44AF-857E-2D23B021F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6919" y="2917191"/>
            <a:ext cx="500207" cy="10004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EE4F1C-C357-4F8E-80F2-04FA95013E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7068" y="4442406"/>
            <a:ext cx="859536" cy="7962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5C5637E-B55F-4D35-B105-F4203BCC3E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35222" y="4448693"/>
            <a:ext cx="859536" cy="79620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8E0CFA3-E472-449B-BB9D-CB60FB76FF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6822" y="4107714"/>
            <a:ext cx="859536" cy="1143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F26B239-9ECE-4D39-B3CD-C3B7C2FD2B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88300" y="4555349"/>
            <a:ext cx="907892" cy="6832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BBB30FF-D2FA-4FC2-A382-E9BB2B5205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38373" y="4572145"/>
            <a:ext cx="859536" cy="64759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C991219-DF4F-4F33-A323-3BA1C4A373C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05421" y="4442406"/>
            <a:ext cx="859536" cy="7962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EA64A82-F870-43AD-880D-C4B8B1FC6E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46418" y="4572145"/>
            <a:ext cx="927100" cy="698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90CDA28-EE6F-496C-8BFA-4B4753FB5A5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91150" y="1459989"/>
            <a:ext cx="825500" cy="1143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8564CF5-F090-4E20-91BD-C3F32386645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59633" y="1459989"/>
            <a:ext cx="825500" cy="1143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4642973-C9EB-4298-B2DE-F4DE098A561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67068" y="1417947"/>
            <a:ext cx="825500" cy="1143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67B0A09-E99D-4734-86A2-85718A8A77A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74835" y="2917191"/>
            <a:ext cx="1077369" cy="100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27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0E030-4E3B-47F4-9D67-8A7525220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Icon Library 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9259457-7257-4F82-9195-79C9DC939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155" y="1573471"/>
            <a:ext cx="666891" cy="7061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24427BB-7F27-4C6A-B8B3-56355A7D7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406" y="1573471"/>
            <a:ext cx="666891" cy="7061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59DD720-02FB-4852-9582-EFB0E41F4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657" y="1573471"/>
            <a:ext cx="666891" cy="7061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04C2111-891C-4554-902E-612DAA96D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0838" y="1573471"/>
            <a:ext cx="1092200" cy="10922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924C68E-3612-497D-809E-BCABED547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6193" y="1555078"/>
            <a:ext cx="1092200" cy="10922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6A671AE-B08C-48D2-A796-77AC1B7F8F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1640" y="1573471"/>
            <a:ext cx="1092200" cy="10922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7454945-0B13-4D83-A213-29F0A70477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3938" y="1428078"/>
            <a:ext cx="1346200" cy="13462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2691193-5E1B-495A-95A7-A27EE48448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3960" y="2769212"/>
            <a:ext cx="1525034" cy="111983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1E9BA98-20CF-4C0C-B0C6-01EE21D0D8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6775" y="3002851"/>
            <a:ext cx="1065957" cy="9904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955D291-69CD-4A22-90C7-9A0FAAA790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5599" y="3026504"/>
            <a:ext cx="1028700" cy="9525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9A3DE32-10E8-4775-AA65-02EEFBCC91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54423" y="2989102"/>
            <a:ext cx="1028700" cy="9525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CA5C2D0-505E-4141-BBA7-2DE34CCA47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90905" y="3053798"/>
            <a:ext cx="882602" cy="93954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F6D43E8-1B52-4DB6-8472-397FFC3951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45694" y="3057458"/>
            <a:ext cx="881867" cy="93876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79666D3-F743-4785-975B-0D736CE0BD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99748" y="3061701"/>
            <a:ext cx="894773" cy="9525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D028B2C-7A58-4597-8CA9-E4E3562199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78694" y="4675468"/>
            <a:ext cx="1359444" cy="90893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51BAEC8-18A9-4300-B82C-C63F958D4F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69254" y="4698265"/>
            <a:ext cx="1359444" cy="90978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19969F6-7EB0-4D0D-85FF-BD16D77EBF5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57469" y="4725917"/>
            <a:ext cx="1207403" cy="80803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C6927B1-C76C-4DCE-A643-0A6DC1EAA2F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3931" y="4421714"/>
            <a:ext cx="1207403" cy="116268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B234C28-FF37-43BA-9B28-63BFA714747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1056" y="4421714"/>
            <a:ext cx="1208731" cy="116268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6406EAA-276A-4D87-8E4B-87E24F7293E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87978" y="4402836"/>
            <a:ext cx="1212160" cy="116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80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0E030-4E3B-47F4-9D67-8A7525220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Icon Library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5616F19-F735-437A-82A2-44B050E53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828" y="1344916"/>
            <a:ext cx="795165" cy="8878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9D351E-E62A-40DE-BEC9-16A791DD6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967" y="1344917"/>
            <a:ext cx="795165" cy="8878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683C10-9CE2-4B4D-BF91-A583B655D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106" y="1333611"/>
            <a:ext cx="795165" cy="8878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D01EE6-8594-4233-8A3E-24339C9C3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3730" y="1302528"/>
            <a:ext cx="1085286" cy="9379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61C3A09-39D7-46E6-85B0-47A8B81BE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655" y="1297577"/>
            <a:ext cx="1085286" cy="9379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3DA77E2-CA98-4673-86E2-9D4CC14126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1580" y="1297576"/>
            <a:ext cx="1085287" cy="9379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BB91BF-1642-4117-B2B1-ECE800A475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7694" y="2703657"/>
            <a:ext cx="647859" cy="8878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DAAC3ED-953A-49DC-85C5-F817E1A9C2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0699" y="2700047"/>
            <a:ext cx="647858" cy="8878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8879331-28A8-4701-B142-6E4D21CD8A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2277" y="2700047"/>
            <a:ext cx="647858" cy="8878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FBCDA37-746B-4495-9216-5FC5E1CEEF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6374" y="2704072"/>
            <a:ext cx="906610" cy="6705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771606-E07E-4582-898C-4EC5E82770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64224" y="2704072"/>
            <a:ext cx="906610" cy="67051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8A534DF-BA8D-4E6D-86BA-62495F7196B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39" y="2526682"/>
            <a:ext cx="1090065" cy="10252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8ED8B34-63D7-41AD-AF8A-76D00EE7E8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34853" y="3855696"/>
            <a:ext cx="901043" cy="9790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889E313-2B9F-44F4-80D0-BE9BC6052A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56630" y="3952522"/>
            <a:ext cx="949760" cy="80729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DF7E6E0-201C-4187-8EF8-1ADD906FBEE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56725" y="3940321"/>
            <a:ext cx="949760" cy="8072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9154910-9817-4F78-BC90-BCB0C0BC3B2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82896" y="3940321"/>
            <a:ext cx="949760" cy="8072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EDF8891-D495-4B31-B4B8-20304E54079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12921" y="5323755"/>
            <a:ext cx="1000095" cy="58175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8E3B948-4870-4D89-ADD8-73202F02516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82896" y="5323755"/>
            <a:ext cx="1000095" cy="58175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43ACA1F-65C8-41E6-A1FA-8C6130DE9E5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93281" y="5341201"/>
            <a:ext cx="949760" cy="55247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37171CC-D544-437D-976B-8057D43D441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75647" y="5071416"/>
            <a:ext cx="390939" cy="8405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392654E-88D2-42DF-8E8D-C50A4C61A3D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17806" y="5071415"/>
            <a:ext cx="387951" cy="83409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7D1D3F8-26CB-4641-9F95-BC79C992531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82574" y="5071416"/>
            <a:ext cx="387951" cy="83409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1C8E510-C8CF-45DC-8A64-F61E3C2223C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01452" y="3838927"/>
            <a:ext cx="2210363" cy="193036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655B161-A794-40D4-B147-C8CBC727428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45585" y="2570558"/>
            <a:ext cx="1219200" cy="9017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A442C70-0ABC-4262-84F9-E9BC91EBD3D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72474" y="1368750"/>
            <a:ext cx="1219696" cy="124147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FDF4A78-F4ED-4D87-B5B8-4B61B35D308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72474" y="3019604"/>
            <a:ext cx="1219696" cy="124147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176EFD4-4CFE-488E-B0BE-6F23E15B992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72474" y="4670459"/>
            <a:ext cx="1219696" cy="124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55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487350-AD04-4086-88D3-FB73408CBA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ZA" b="1" dirty="0" err="1"/>
              <a:t>Ons</a:t>
            </a:r>
            <a:r>
              <a:rPr lang="en-ZA" b="1" dirty="0"/>
              <a:t> </a:t>
            </a:r>
            <a:r>
              <a:rPr lang="en-ZA" b="1" dirty="0" err="1"/>
              <a:t>Visie</a:t>
            </a:r>
            <a:r>
              <a:rPr lang="en-ZA" b="1" dirty="0"/>
              <a:t> </a:t>
            </a:r>
            <a:r>
              <a:rPr lang="en-ZA" b="1" dirty="0">
                <a:solidFill>
                  <a:srgbClr val="5B7F95"/>
                </a:solidFill>
              </a:rPr>
              <a:t>|</a:t>
            </a:r>
            <a:r>
              <a:rPr lang="en-ZA" b="1" dirty="0"/>
              <a:t> </a:t>
            </a:r>
            <a:r>
              <a:rPr lang="en-ZA" b="1" dirty="0" err="1"/>
              <a:t>Kernwaardes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4169412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D135F396-AD74-4BBF-9150-6412BA472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5944"/>
            <a:ext cx="12579753" cy="83865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D515D1-4387-45FD-8F5E-AACA48529A05}"/>
              </a:ext>
            </a:extLst>
          </p:cNvPr>
          <p:cNvSpPr/>
          <p:nvPr/>
        </p:nvSpPr>
        <p:spPr>
          <a:xfrm>
            <a:off x="853466" y="3601696"/>
            <a:ext cx="3836248" cy="2573153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txBody>
          <a:bodyPr lIns="180000" tIns="180000" rIns="0" bIns="180000"/>
          <a:lstStyle/>
          <a:p>
            <a:pPr>
              <a:defRPr/>
            </a:pPr>
            <a:r>
              <a:rPr lang="en-US" sz="3000" b="1" dirty="0" err="1">
                <a:solidFill>
                  <a:srgbClr val="001484"/>
                </a:solidFill>
                <a:latin typeface="Century Gothic"/>
                <a:cs typeface="Century Gothic"/>
              </a:rPr>
              <a:t>Gehalte</a:t>
            </a:r>
            <a:r>
              <a:rPr lang="en-US" sz="3000" b="1" dirty="0">
                <a:solidFill>
                  <a:srgbClr val="001484"/>
                </a:solidFill>
                <a:latin typeface="Century Gothic"/>
                <a:cs typeface="Century Gothic"/>
              </a:rPr>
              <a:t> </a:t>
            </a:r>
            <a:r>
              <a:rPr lang="en-US" sz="3000" b="1" dirty="0" err="1">
                <a:solidFill>
                  <a:srgbClr val="001484"/>
                </a:solidFill>
                <a:latin typeface="Century Gothic"/>
                <a:cs typeface="Century Gothic"/>
              </a:rPr>
              <a:t>Onderwys</a:t>
            </a:r>
            <a:endParaRPr lang="en-US" sz="3000" b="1" dirty="0">
              <a:solidFill>
                <a:srgbClr val="001484"/>
              </a:solidFill>
              <a:latin typeface="Century Gothic"/>
              <a:cs typeface="Century Gothic"/>
            </a:endParaRPr>
          </a:p>
          <a:p>
            <a:pPr>
              <a:defRPr/>
            </a:pP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vir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elke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 kind</a:t>
            </a:r>
          </a:p>
          <a:p>
            <a:pPr>
              <a:defRPr/>
            </a:pP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in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elke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klaskamer</a:t>
            </a:r>
            <a:endParaRPr lang="en-US" sz="3000" dirty="0">
              <a:solidFill>
                <a:srgbClr val="001484"/>
              </a:solidFill>
              <a:latin typeface="Century Gothic"/>
              <a:cs typeface="Century Gothic"/>
            </a:endParaRPr>
          </a:p>
          <a:p>
            <a:pPr>
              <a:defRPr/>
            </a:pP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in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elke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skool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 </a:t>
            </a:r>
          </a:p>
          <a:p>
            <a:pPr>
              <a:defRPr/>
            </a:pP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in die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provinsie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8212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8A42B0-3FD9-4C6A-A3DD-7845EAB04C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ZA" b="1" dirty="0" err="1"/>
              <a:t>Temas</a:t>
            </a:r>
            <a:r>
              <a:rPr lang="en-ZA" b="1" dirty="0"/>
              <a:t> 2017 ― 2022</a:t>
            </a:r>
          </a:p>
        </p:txBody>
      </p:sp>
    </p:spTree>
    <p:extLst>
      <p:ext uri="{BB962C8B-B14F-4D97-AF65-F5344CB8AC3E}">
        <p14:creationId xmlns:p14="http://schemas.microsoft.com/office/powerpoint/2010/main" val="3711435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table&#10;&#10;Description automatically generated">
            <a:extLst>
              <a:ext uri="{FF2B5EF4-FFF2-40B4-BE49-F238E27FC236}">
                <a16:creationId xmlns:a16="http://schemas.microsoft.com/office/drawing/2014/main" id="{6DAE69DA-C3D5-4CEC-AC08-9B1898AD84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1346200"/>
            <a:ext cx="12306300" cy="8204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6E7907-791D-4C4B-9AA6-105DF5EF7171}"/>
              </a:ext>
            </a:extLst>
          </p:cNvPr>
          <p:cNvSpPr/>
          <p:nvPr/>
        </p:nvSpPr>
        <p:spPr>
          <a:xfrm>
            <a:off x="853466" y="3601696"/>
            <a:ext cx="3836248" cy="2573153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txBody>
          <a:bodyPr lIns="180000" tIns="180000" rIns="0" bIns="180000"/>
          <a:lstStyle/>
          <a:p>
            <a:pPr>
              <a:defRPr/>
            </a:pPr>
            <a:r>
              <a:rPr lang="en-US" sz="3000" b="1" dirty="0" err="1">
                <a:solidFill>
                  <a:srgbClr val="001484"/>
                </a:solidFill>
                <a:latin typeface="Century Gothic"/>
                <a:cs typeface="Century Gothic"/>
              </a:rPr>
              <a:t>Gehalte</a:t>
            </a:r>
            <a:r>
              <a:rPr lang="en-US" sz="3000" b="1" dirty="0">
                <a:solidFill>
                  <a:srgbClr val="001484"/>
                </a:solidFill>
                <a:latin typeface="Century Gothic"/>
                <a:cs typeface="Century Gothic"/>
              </a:rPr>
              <a:t> </a:t>
            </a:r>
            <a:r>
              <a:rPr lang="en-US" sz="3000" b="1" dirty="0" err="1">
                <a:solidFill>
                  <a:srgbClr val="001484"/>
                </a:solidFill>
                <a:latin typeface="Century Gothic"/>
                <a:cs typeface="Century Gothic"/>
              </a:rPr>
              <a:t>Onderwys</a:t>
            </a:r>
            <a:endParaRPr lang="en-US" sz="3000" b="1" dirty="0">
              <a:solidFill>
                <a:srgbClr val="001484"/>
              </a:solidFill>
              <a:latin typeface="Century Gothic"/>
              <a:cs typeface="Century Gothic"/>
            </a:endParaRPr>
          </a:p>
          <a:p>
            <a:pPr>
              <a:defRPr/>
            </a:pP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vir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elke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 kind</a:t>
            </a:r>
          </a:p>
          <a:p>
            <a:pPr>
              <a:defRPr/>
            </a:pP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in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elke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klaskamer</a:t>
            </a:r>
            <a:endParaRPr lang="en-US" sz="3000" dirty="0">
              <a:solidFill>
                <a:srgbClr val="001484"/>
              </a:solidFill>
              <a:latin typeface="Century Gothic"/>
              <a:cs typeface="Century Gothic"/>
            </a:endParaRPr>
          </a:p>
          <a:p>
            <a:pPr>
              <a:defRPr/>
            </a:pP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in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elke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skool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 </a:t>
            </a:r>
          </a:p>
          <a:p>
            <a:pPr>
              <a:defRPr/>
            </a:pP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in die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provinsie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6093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kitchen, floor, ceiling&#10;&#10;Description automatically generated">
            <a:extLst>
              <a:ext uri="{FF2B5EF4-FFF2-40B4-BE49-F238E27FC236}">
                <a16:creationId xmlns:a16="http://schemas.microsoft.com/office/drawing/2014/main" id="{788BD79F-02DA-4093-9A50-CBB6ECE877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4539"/>
            <a:ext cx="13173808" cy="87825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C56E0A-D239-4D45-88E3-CEBEDC81BAF3}"/>
              </a:ext>
            </a:extLst>
          </p:cNvPr>
          <p:cNvSpPr/>
          <p:nvPr/>
        </p:nvSpPr>
        <p:spPr>
          <a:xfrm>
            <a:off x="853466" y="3601696"/>
            <a:ext cx="3836248" cy="2573153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txBody>
          <a:bodyPr lIns="180000" tIns="180000" rIns="0" bIns="180000"/>
          <a:lstStyle/>
          <a:p>
            <a:pPr>
              <a:defRPr/>
            </a:pPr>
            <a:r>
              <a:rPr lang="en-US" sz="3000" b="1" dirty="0" err="1">
                <a:solidFill>
                  <a:srgbClr val="001484"/>
                </a:solidFill>
                <a:latin typeface="Century Gothic"/>
                <a:cs typeface="Century Gothic"/>
              </a:rPr>
              <a:t>Gehalte</a:t>
            </a:r>
            <a:r>
              <a:rPr lang="en-US" sz="3000" b="1" dirty="0">
                <a:solidFill>
                  <a:srgbClr val="001484"/>
                </a:solidFill>
                <a:latin typeface="Century Gothic"/>
                <a:cs typeface="Century Gothic"/>
              </a:rPr>
              <a:t> </a:t>
            </a:r>
            <a:r>
              <a:rPr lang="en-US" sz="3000" b="1" dirty="0" err="1">
                <a:solidFill>
                  <a:srgbClr val="001484"/>
                </a:solidFill>
                <a:latin typeface="Century Gothic"/>
                <a:cs typeface="Century Gothic"/>
              </a:rPr>
              <a:t>Onderwys</a:t>
            </a:r>
            <a:endParaRPr lang="en-US" sz="3000" b="1" dirty="0">
              <a:solidFill>
                <a:srgbClr val="001484"/>
              </a:solidFill>
              <a:latin typeface="Century Gothic"/>
              <a:cs typeface="Century Gothic"/>
            </a:endParaRPr>
          </a:p>
          <a:p>
            <a:pPr>
              <a:defRPr/>
            </a:pP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vir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elke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 kind</a:t>
            </a:r>
          </a:p>
          <a:p>
            <a:pPr>
              <a:defRPr/>
            </a:pP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in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elke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klaskamer</a:t>
            </a:r>
            <a:endParaRPr lang="en-US" sz="3000" dirty="0">
              <a:solidFill>
                <a:srgbClr val="001484"/>
              </a:solidFill>
              <a:latin typeface="Century Gothic"/>
              <a:cs typeface="Century Gothic"/>
            </a:endParaRPr>
          </a:p>
          <a:p>
            <a:pPr>
              <a:defRPr/>
            </a:pP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in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elke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skool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 </a:t>
            </a:r>
          </a:p>
          <a:p>
            <a:pPr>
              <a:defRPr/>
            </a:pP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in die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provinsie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6032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table, ceiling&#10;&#10;Description automatically generated">
            <a:extLst>
              <a:ext uri="{FF2B5EF4-FFF2-40B4-BE49-F238E27FC236}">
                <a16:creationId xmlns:a16="http://schemas.microsoft.com/office/drawing/2014/main" id="{70A1F45E-87E5-49C1-BAF5-D0B9D80F8C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208" y="-759070"/>
            <a:ext cx="12564208" cy="83761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476F63F-07CD-44DE-BF8A-A36FC2B2739C}"/>
              </a:ext>
            </a:extLst>
          </p:cNvPr>
          <p:cNvSpPr/>
          <p:nvPr/>
        </p:nvSpPr>
        <p:spPr>
          <a:xfrm>
            <a:off x="853466" y="3601696"/>
            <a:ext cx="3836248" cy="2573153"/>
          </a:xfrm>
          <a:prstGeom prst="rect">
            <a:avLst/>
          </a:prstGeom>
          <a:solidFill>
            <a:schemeClr val="bg1">
              <a:alpha val="72000"/>
            </a:schemeClr>
          </a:solidFill>
          <a:effectLst/>
        </p:spPr>
        <p:txBody>
          <a:bodyPr lIns="180000" tIns="180000" rIns="0" bIns="180000"/>
          <a:lstStyle/>
          <a:p>
            <a:pPr>
              <a:defRPr/>
            </a:pPr>
            <a:r>
              <a:rPr lang="en-US" sz="3000" b="1" dirty="0" err="1">
                <a:solidFill>
                  <a:srgbClr val="001484"/>
                </a:solidFill>
                <a:latin typeface="Century Gothic"/>
                <a:cs typeface="Century Gothic"/>
              </a:rPr>
              <a:t>Gehalte</a:t>
            </a:r>
            <a:r>
              <a:rPr lang="en-US" sz="3000" b="1" dirty="0">
                <a:solidFill>
                  <a:srgbClr val="001484"/>
                </a:solidFill>
                <a:latin typeface="Century Gothic"/>
                <a:cs typeface="Century Gothic"/>
              </a:rPr>
              <a:t> </a:t>
            </a:r>
            <a:r>
              <a:rPr lang="en-US" sz="3000" b="1" dirty="0" err="1">
                <a:solidFill>
                  <a:srgbClr val="001484"/>
                </a:solidFill>
                <a:latin typeface="Century Gothic"/>
                <a:cs typeface="Century Gothic"/>
              </a:rPr>
              <a:t>Onderwys</a:t>
            </a:r>
            <a:endParaRPr lang="en-US" sz="3000" b="1" dirty="0">
              <a:solidFill>
                <a:srgbClr val="001484"/>
              </a:solidFill>
              <a:latin typeface="Century Gothic"/>
              <a:cs typeface="Century Gothic"/>
            </a:endParaRPr>
          </a:p>
          <a:p>
            <a:pPr>
              <a:defRPr/>
            </a:pP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vir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elke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 kind</a:t>
            </a:r>
          </a:p>
          <a:p>
            <a:pPr>
              <a:defRPr/>
            </a:pP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in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elke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klaskamer</a:t>
            </a:r>
            <a:endParaRPr lang="en-US" sz="3000" dirty="0">
              <a:solidFill>
                <a:srgbClr val="001484"/>
              </a:solidFill>
              <a:latin typeface="Century Gothic"/>
              <a:cs typeface="Century Gothic"/>
            </a:endParaRPr>
          </a:p>
          <a:p>
            <a:pPr>
              <a:defRPr/>
            </a:pP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in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elke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skool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 </a:t>
            </a:r>
          </a:p>
          <a:p>
            <a:pPr>
              <a:defRPr/>
            </a:pP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in die </a:t>
            </a:r>
            <a:r>
              <a:rPr lang="en-US" sz="3000" dirty="0" err="1">
                <a:solidFill>
                  <a:srgbClr val="001484"/>
                </a:solidFill>
                <a:latin typeface="Century Gothic"/>
                <a:cs typeface="Century Gothic"/>
              </a:rPr>
              <a:t>provinsie</a:t>
            </a:r>
            <a:r>
              <a:rPr lang="en-US" sz="3000" dirty="0">
                <a:solidFill>
                  <a:srgbClr val="001484"/>
                </a:solidFill>
                <a:latin typeface="Century Gothic"/>
                <a:cs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799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1D415E-8AD0-4F40-A264-3713FD220B2C}"/>
              </a:ext>
            </a:extLst>
          </p:cNvPr>
          <p:cNvSpPr txBox="1">
            <a:spLocks/>
          </p:cNvSpPr>
          <p:nvPr/>
        </p:nvSpPr>
        <p:spPr>
          <a:xfrm>
            <a:off x="2170018" y="980320"/>
            <a:ext cx="8229600" cy="5633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rgbClr val="001484"/>
                </a:solidFill>
              </a:rPr>
              <a:t>Gehalte</a:t>
            </a:r>
            <a:r>
              <a:rPr lang="en-US" sz="4400" dirty="0">
                <a:solidFill>
                  <a:srgbClr val="001484"/>
                </a:solidFill>
              </a:rPr>
              <a:t> </a:t>
            </a:r>
            <a:r>
              <a:rPr lang="en-US" sz="4400" dirty="0" err="1">
                <a:solidFill>
                  <a:srgbClr val="001484"/>
                </a:solidFill>
              </a:rPr>
              <a:t>Onderwys</a:t>
            </a:r>
            <a:endParaRPr lang="en-US" sz="4400" dirty="0">
              <a:solidFill>
                <a:srgbClr val="001484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3EF8D-30BA-4311-A154-1DC24B856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780" y="4376602"/>
            <a:ext cx="6906995" cy="769600"/>
          </a:xfrm>
          <a:prstGeom prst="rect">
            <a:avLst/>
          </a:prstGeom>
          <a:effectLst>
            <a:outerShdw blurRad="635000" dist="3810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AEF072-181D-4F67-9C20-59AAD5DEB22D}"/>
              </a:ext>
            </a:extLst>
          </p:cNvPr>
          <p:cNvSpPr txBox="1"/>
          <p:nvPr/>
        </p:nvSpPr>
        <p:spPr>
          <a:xfrm>
            <a:off x="2170018" y="5178172"/>
            <a:ext cx="95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err="1">
                <a:solidFill>
                  <a:srgbClr val="001484"/>
                </a:solidFill>
                <a:latin typeface="Century Gothic" panose="020B0502020202020204" pitchFamily="34" charset="0"/>
              </a:rPr>
              <a:t>Sorgsaam</a:t>
            </a:r>
            <a:endParaRPr lang="en-ZA" sz="1200" b="1" dirty="0">
              <a:solidFill>
                <a:srgbClr val="001484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187909-9E4B-4FCC-BE42-851A1A2E4250}"/>
              </a:ext>
            </a:extLst>
          </p:cNvPr>
          <p:cNvSpPr txBox="1"/>
          <p:nvPr/>
        </p:nvSpPr>
        <p:spPr>
          <a:xfrm>
            <a:off x="3250763" y="5177055"/>
            <a:ext cx="13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err="1">
                <a:solidFill>
                  <a:srgbClr val="001484"/>
                </a:solidFill>
                <a:latin typeface="Century Gothic" panose="020B0502020202020204" pitchFamily="34" charset="0"/>
              </a:rPr>
              <a:t>Bevoegdheid</a:t>
            </a:r>
            <a:endParaRPr lang="en-ZA" sz="1200" b="1" dirty="0">
              <a:solidFill>
                <a:srgbClr val="001484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A9630C-7F12-443C-92CA-348D7A32718B}"/>
              </a:ext>
            </a:extLst>
          </p:cNvPr>
          <p:cNvSpPr txBox="1"/>
          <p:nvPr/>
        </p:nvSpPr>
        <p:spPr>
          <a:xfrm>
            <a:off x="4438287" y="5178172"/>
            <a:ext cx="1474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err="1">
                <a:solidFill>
                  <a:srgbClr val="001484"/>
                </a:solidFill>
                <a:latin typeface="Century Gothic" panose="020B0502020202020204" pitchFamily="34" charset="0"/>
              </a:rPr>
              <a:t>Aanspreeklikheid</a:t>
            </a:r>
            <a:endParaRPr lang="en-ZA" sz="1200" b="1" dirty="0">
              <a:solidFill>
                <a:srgbClr val="001484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12281-9AFC-410D-8F55-7A845EDE6F21}"/>
              </a:ext>
            </a:extLst>
          </p:cNvPr>
          <p:cNvSpPr txBox="1"/>
          <p:nvPr/>
        </p:nvSpPr>
        <p:spPr>
          <a:xfrm>
            <a:off x="5947316" y="5178172"/>
            <a:ext cx="888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err="1">
                <a:solidFill>
                  <a:srgbClr val="001484"/>
                </a:solidFill>
                <a:latin typeface="Century Gothic" panose="020B0502020202020204" pitchFamily="34" charset="0"/>
              </a:rPr>
              <a:t>Integriteit</a:t>
            </a:r>
            <a:endParaRPr lang="en-ZA" sz="1200" b="1" dirty="0">
              <a:solidFill>
                <a:srgbClr val="001484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8B2171-853A-4923-8F8B-60C887DEBEC6}"/>
              </a:ext>
            </a:extLst>
          </p:cNvPr>
          <p:cNvSpPr txBox="1"/>
          <p:nvPr/>
        </p:nvSpPr>
        <p:spPr>
          <a:xfrm>
            <a:off x="6984937" y="5178172"/>
            <a:ext cx="1272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err="1">
                <a:solidFill>
                  <a:srgbClr val="001484"/>
                </a:solidFill>
                <a:latin typeface="Century Gothic" panose="020B0502020202020204" pitchFamily="34" charset="0"/>
              </a:rPr>
              <a:t>Vernuwing</a:t>
            </a:r>
            <a:endParaRPr lang="en-ZA" sz="1200" b="1" dirty="0">
              <a:solidFill>
                <a:srgbClr val="001484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7CECC-7401-4F95-A705-7504739EC34A}"/>
              </a:ext>
            </a:extLst>
          </p:cNvPr>
          <p:cNvSpPr txBox="1"/>
          <p:nvPr/>
        </p:nvSpPr>
        <p:spPr>
          <a:xfrm>
            <a:off x="8198166" y="5177054"/>
            <a:ext cx="13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err="1">
                <a:solidFill>
                  <a:srgbClr val="001484"/>
                </a:solidFill>
                <a:latin typeface="Century Gothic" panose="020B0502020202020204" pitchFamily="34" charset="0"/>
              </a:rPr>
              <a:t>Reageer</a:t>
            </a:r>
            <a:endParaRPr lang="en-ZA" sz="1200" b="1" dirty="0">
              <a:solidFill>
                <a:srgbClr val="001484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B53F90-5732-4C26-99E3-272BF8BE371B}"/>
              </a:ext>
            </a:extLst>
          </p:cNvPr>
          <p:cNvSpPr txBox="1"/>
          <p:nvPr/>
        </p:nvSpPr>
        <p:spPr>
          <a:xfrm>
            <a:off x="2170018" y="1926157"/>
            <a:ext cx="7544612" cy="2254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ZA" sz="3200" b="1" dirty="0" err="1">
                <a:solidFill>
                  <a:srgbClr val="001484"/>
                </a:solidFill>
                <a:latin typeface="Century Gothic" panose="020B0502020202020204" pitchFamily="34" charset="0"/>
              </a:rPr>
              <a:t>vir</a:t>
            </a:r>
            <a:r>
              <a:rPr lang="en-ZA" sz="3200" b="1" dirty="0">
                <a:solidFill>
                  <a:srgbClr val="001484"/>
                </a:solidFill>
                <a:latin typeface="Century Gothic" panose="020B0502020202020204" pitchFamily="34" charset="0"/>
              </a:rPr>
              <a:t> </a:t>
            </a:r>
            <a:r>
              <a:rPr lang="en-ZA" sz="3200" b="1" dirty="0" err="1">
                <a:solidFill>
                  <a:srgbClr val="001484"/>
                </a:solidFill>
                <a:latin typeface="Century Gothic" panose="020B0502020202020204" pitchFamily="34" charset="0"/>
              </a:rPr>
              <a:t>elke</a:t>
            </a:r>
            <a:r>
              <a:rPr lang="en-ZA" sz="3200" b="1" dirty="0">
                <a:solidFill>
                  <a:srgbClr val="001484"/>
                </a:solidFill>
                <a:latin typeface="Century Gothic" panose="020B0502020202020204" pitchFamily="34" charset="0"/>
              </a:rPr>
              <a:t> kind</a:t>
            </a:r>
          </a:p>
          <a:p>
            <a:pPr>
              <a:spcAft>
                <a:spcPts val="450"/>
              </a:spcAft>
            </a:pPr>
            <a:r>
              <a:rPr lang="en-ZA" sz="3200" b="1" dirty="0">
                <a:solidFill>
                  <a:srgbClr val="001484"/>
                </a:solidFill>
                <a:latin typeface="Century Gothic" panose="020B0502020202020204" pitchFamily="34" charset="0"/>
              </a:rPr>
              <a:t>in </a:t>
            </a:r>
            <a:r>
              <a:rPr lang="en-ZA" sz="3200" b="1" dirty="0" err="1">
                <a:solidFill>
                  <a:srgbClr val="001484"/>
                </a:solidFill>
                <a:latin typeface="Century Gothic" panose="020B0502020202020204" pitchFamily="34" charset="0"/>
              </a:rPr>
              <a:t>elke</a:t>
            </a:r>
            <a:r>
              <a:rPr lang="en-ZA" sz="3200" b="1" dirty="0">
                <a:solidFill>
                  <a:srgbClr val="001484"/>
                </a:solidFill>
                <a:latin typeface="Century Gothic" panose="020B0502020202020204" pitchFamily="34" charset="0"/>
              </a:rPr>
              <a:t> </a:t>
            </a:r>
            <a:r>
              <a:rPr lang="en-ZA" sz="3200" b="1" dirty="0" err="1">
                <a:solidFill>
                  <a:srgbClr val="001484"/>
                </a:solidFill>
                <a:latin typeface="Century Gothic" panose="020B0502020202020204" pitchFamily="34" charset="0"/>
              </a:rPr>
              <a:t>klaskamer</a:t>
            </a:r>
            <a:endParaRPr lang="en-ZA" sz="3200" b="1" dirty="0">
              <a:solidFill>
                <a:srgbClr val="001484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450"/>
              </a:spcAft>
            </a:pPr>
            <a:r>
              <a:rPr lang="en-ZA" sz="3200" b="1" dirty="0">
                <a:solidFill>
                  <a:srgbClr val="001484"/>
                </a:solidFill>
                <a:latin typeface="Century Gothic" panose="020B0502020202020204" pitchFamily="34" charset="0"/>
              </a:rPr>
              <a:t>in </a:t>
            </a:r>
            <a:r>
              <a:rPr lang="en-ZA" sz="3200" b="1" dirty="0" err="1">
                <a:solidFill>
                  <a:srgbClr val="001484"/>
                </a:solidFill>
                <a:latin typeface="Century Gothic" panose="020B0502020202020204" pitchFamily="34" charset="0"/>
              </a:rPr>
              <a:t>elke</a:t>
            </a:r>
            <a:r>
              <a:rPr lang="en-ZA" sz="3200" b="1" dirty="0">
                <a:solidFill>
                  <a:srgbClr val="001484"/>
                </a:solidFill>
                <a:latin typeface="Century Gothic" panose="020B0502020202020204" pitchFamily="34" charset="0"/>
              </a:rPr>
              <a:t> </a:t>
            </a:r>
            <a:r>
              <a:rPr lang="en-ZA" sz="3200" b="1" dirty="0" err="1">
                <a:solidFill>
                  <a:srgbClr val="001484"/>
                </a:solidFill>
                <a:latin typeface="Century Gothic" panose="020B0502020202020204" pitchFamily="34" charset="0"/>
              </a:rPr>
              <a:t>skool</a:t>
            </a:r>
            <a:r>
              <a:rPr lang="en-ZA" sz="3200" b="1" dirty="0">
                <a:solidFill>
                  <a:srgbClr val="001484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spcAft>
                <a:spcPts val="450"/>
              </a:spcAft>
            </a:pPr>
            <a:r>
              <a:rPr lang="en-ZA" sz="3200" b="1" dirty="0">
                <a:solidFill>
                  <a:srgbClr val="001484"/>
                </a:solidFill>
                <a:latin typeface="Century Gothic" panose="020B0502020202020204" pitchFamily="34" charset="0"/>
              </a:rPr>
              <a:t>in die </a:t>
            </a:r>
            <a:r>
              <a:rPr lang="en-ZA" sz="3200" b="1" dirty="0" err="1">
                <a:solidFill>
                  <a:srgbClr val="001484"/>
                </a:solidFill>
                <a:latin typeface="Century Gothic" panose="020B0502020202020204" pitchFamily="34" charset="0"/>
              </a:rPr>
              <a:t>provinsie</a:t>
            </a:r>
            <a:r>
              <a:rPr lang="en-ZA" sz="3200" b="1" dirty="0">
                <a:solidFill>
                  <a:srgbClr val="001484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FE3910-AF22-4BEB-B8EB-C725406FB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Visie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6934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1D415E-8AD0-4F40-A264-3713FD220B2C}"/>
              </a:ext>
            </a:extLst>
          </p:cNvPr>
          <p:cNvSpPr txBox="1">
            <a:spLocks/>
          </p:cNvSpPr>
          <p:nvPr/>
        </p:nvSpPr>
        <p:spPr>
          <a:xfrm>
            <a:off x="2170018" y="980320"/>
            <a:ext cx="8229600" cy="5633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bg1"/>
                </a:solidFill>
              </a:rPr>
              <a:t>Gehalte</a:t>
            </a:r>
            <a:r>
              <a:rPr lang="en-US" sz="4400" dirty="0">
                <a:solidFill>
                  <a:srgbClr val="001484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Onderwys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3EF8D-30BA-4311-A154-1DC24B856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780" y="4376602"/>
            <a:ext cx="6906995" cy="769600"/>
          </a:xfrm>
          <a:prstGeom prst="rect">
            <a:avLst/>
          </a:prstGeom>
          <a:effectLst>
            <a:outerShdw blurRad="635000" dist="3810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AEF072-181D-4F67-9C20-59AAD5DEB22D}"/>
              </a:ext>
            </a:extLst>
          </p:cNvPr>
          <p:cNvSpPr txBox="1"/>
          <p:nvPr/>
        </p:nvSpPr>
        <p:spPr>
          <a:xfrm>
            <a:off x="2170018" y="5178172"/>
            <a:ext cx="95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Sorgsaam</a:t>
            </a:r>
            <a:endParaRPr lang="en-ZA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187909-9E4B-4FCC-BE42-851A1A2E4250}"/>
              </a:ext>
            </a:extLst>
          </p:cNvPr>
          <p:cNvSpPr txBox="1"/>
          <p:nvPr/>
        </p:nvSpPr>
        <p:spPr>
          <a:xfrm>
            <a:off x="3250763" y="5177055"/>
            <a:ext cx="13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Bevoegdheid</a:t>
            </a:r>
            <a:endParaRPr lang="en-ZA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A9630C-7F12-443C-92CA-348D7A32718B}"/>
              </a:ext>
            </a:extLst>
          </p:cNvPr>
          <p:cNvSpPr txBox="1"/>
          <p:nvPr/>
        </p:nvSpPr>
        <p:spPr>
          <a:xfrm>
            <a:off x="4438287" y="5178172"/>
            <a:ext cx="1474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Aanspreeklikheid</a:t>
            </a:r>
            <a:endParaRPr lang="en-ZA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12281-9AFC-410D-8F55-7A845EDE6F21}"/>
              </a:ext>
            </a:extLst>
          </p:cNvPr>
          <p:cNvSpPr txBox="1"/>
          <p:nvPr/>
        </p:nvSpPr>
        <p:spPr>
          <a:xfrm>
            <a:off x="5947316" y="5178172"/>
            <a:ext cx="888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Integriteit</a:t>
            </a:r>
            <a:endParaRPr lang="en-ZA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8B2171-853A-4923-8F8B-60C887DEBEC6}"/>
              </a:ext>
            </a:extLst>
          </p:cNvPr>
          <p:cNvSpPr txBox="1"/>
          <p:nvPr/>
        </p:nvSpPr>
        <p:spPr>
          <a:xfrm>
            <a:off x="6984937" y="5178172"/>
            <a:ext cx="1272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Vernuwing</a:t>
            </a:r>
            <a:endParaRPr lang="en-ZA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7CECC-7401-4F95-A705-7504739EC34A}"/>
              </a:ext>
            </a:extLst>
          </p:cNvPr>
          <p:cNvSpPr txBox="1"/>
          <p:nvPr/>
        </p:nvSpPr>
        <p:spPr>
          <a:xfrm>
            <a:off x="8198166" y="5177054"/>
            <a:ext cx="1371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Reageer</a:t>
            </a:r>
            <a:endParaRPr lang="en-ZA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B53F90-5732-4C26-99E3-272BF8BE371B}"/>
              </a:ext>
            </a:extLst>
          </p:cNvPr>
          <p:cNvSpPr txBox="1"/>
          <p:nvPr/>
        </p:nvSpPr>
        <p:spPr>
          <a:xfrm>
            <a:off x="2170018" y="1926157"/>
            <a:ext cx="7544612" cy="2254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ZA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vir</a:t>
            </a:r>
            <a:r>
              <a:rPr lang="en-ZA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ZA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elke</a:t>
            </a:r>
            <a:r>
              <a:rPr lang="en-ZA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kind</a:t>
            </a:r>
          </a:p>
          <a:p>
            <a:pPr>
              <a:spcAft>
                <a:spcPts val="450"/>
              </a:spcAft>
            </a:pPr>
            <a:r>
              <a:rPr lang="en-ZA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 </a:t>
            </a:r>
            <a:r>
              <a:rPr lang="en-ZA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elke</a:t>
            </a:r>
            <a:r>
              <a:rPr lang="en-ZA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ZA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klaskamer</a:t>
            </a:r>
            <a:endParaRPr lang="en-ZA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450"/>
              </a:spcAft>
            </a:pPr>
            <a:r>
              <a:rPr lang="en-ZA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 </a:t>
            </a:r>
            <a:r>
              <a:rPr lang="en-ZA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elke</a:t>
            </a:r>
            <a:r>
              <a:rPr lang="en-ZA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ZA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skool</a:t>
            </a:r>
            <a:r>
              <a:rPr lang="en-ZA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spcAft>
                <a:spcPts val="450"/>
              </a:spcAft>
            </a:pPr>
            <a:r>
              <a:rPr lang="en-ZA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 die </a:t>
            </a:r>
            <a:r>
              <a:rPr lang="en-ZA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provinsie</a:t>
            </a:r>
            <a:r>
              <a:rPr lang="en-ZA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FE3910-AF22-4BEB-B8EB-C725406FBA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8663" y="180975"/>
            <a:ext cx="11463337" cy="558800"/>
          </a:xfrm>
        </p:spPr>
        <p:txBody>
          <a:bodyPr/>
          <a:lstStyle/>
          <a:p>
            <a:r>
              <a:rPr lang="en-ZA" dirty="0" err="1">
                <a:solidFill>
                  <a:schemeClr val="bg1"/>
                </a:solidFill>
              </a:rPr>
              <a:t>Visie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5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67350-ED47-4D3B-9124-206173749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spc="240" dirty="0">
                <a:solidFill>
                  <a:srgbClr val="001484"/>
                </a:solidFill>
                <a:latin typeface="Century Gothic" panose="020B0502020202020204" pitchFamily="34" charset="0"/>
              </a:rPr>
              <a:t>ONS KERNWAARDES</a:t>
            </a:r>
            <a:br>
              <a:rPr lang="en-US" sz="8000" b="1" spc="240" dirty="0">
                <a:solidFill>
                  <a:srgbClr val="001484"/>
                </a:solidFill>
                <a:latin typeface="Century Gothic" panose="020B0502020202020204" pitchFamily="34" charset="0"/>
              </a:rPr>
            </a:br>
            <a:r>
              <a:rPr lang="en-US" sz="1600" b="1" dirty="0" err="1">
                <a:solidFill>
                  <a:srgbClr val="5B7F95"/>
                </a:solidFill>
                <a:latin typeface="Century Gothic" panose="020B0502020202020204" pitchFamily="34" charset="0"/>
              </a:rPr>
              <a:t>Hierdie</a:t>
            </a:r>
            <a:r>
              <a:rPr lang="en-US" sz="1600" b="1" dirty="0">
                <a:solidFill>
                  <a:srgbClr val="5B7F95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5B7F95"/>
                </a:solidFill>
                <a:latin typeface="Century Gothic" panose="020B0502020202020204" pitchFamily="34" charset="0"/>
              </a:rPr>
              <a:t>waardes</a:t>
            </a:r>
            <a:r>
              <a:rPr lang="en-US" sz="1600" b="1" dirty="0">
                <a:solidFill>
                  <a:srgbClr val="5B7F95"/>
                </a:solidFill>
                <a:latin typeface="Century Gothic" panose="020B0502020202020204" pitchFamily="34" charset="0"/>
              </a:rPr>
              <a:t> is </a:t>
            </a:r>
            <a:r>
              <a:rPr lang="en-US" sz="1600" b="1" dirty="0" err="1">
                <a:solidFill>
                  <a:srgbClr val="5B7F95"/>
                </a:solidFill>
                <a:latin typeface="Century Gothic" panose="020B0502020202020204" pitchFamily="34" charset="0"/>
              </a:rPr>
              <a:t>ons</a:t>
            </a:r>
            <a:r>
              <a:rPr lang="en-US" sz="1600" b="1" dirty="0">
                <a:solidFill>
                  <a:srgbClr val="5B7F95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5B7F95"/>
                </a:solidFill>
                <a:latin typeface="Century Gothic" panose="020B0502020202020204" pitchFamily="34" charset="0"/>
              </a:rPr>
              <a:t>leidende</a:t>
            </a:r>
            <a:r>
              <a:rPr lang="en-US" sz="1600" b="1" dirty="0">
                <a:solidFill>
                  <a:srgbClr val="5B7F95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5B7F95"/>
                </a:solidFill>
                <a:latin typeface="Century Gothic" panose="020B0502020202020204" pitchFamily="34" charset="0"/>
              </a:rPr>
              <a:t>beginsels</a:t>
            </a:r>
            <a:r>
              <a:rPr lang="en-US" sz="1600" b="1" dirty="0">
                <a:solidFill>
                  <a:srgbClr val="5B7F95"/>
                </a:solidFill>
                <a:latin typeface="Century Gothic" panose="020B0502020202020204" pitchFamily="34" charset="0"/>
              </a:rPr>
              <a:t> wat </a:t>
            </a:r>
            <a:r>
              <a:rPr lang="en-US" sz="1600" b="1" dirty="0" err="1">
                <a:solidFill>
                  <a:srgbClr val="5B7F95"/>
                </a:solidFill>
                <a:latin typeface="Century Gothic" panose="020B0502020202020204" pitchFamily="34" charset="0"/>
              </a:rPr>
              <a:t>ons</a:t>
            </a:r>
            <a:r>
              <a:rPr lang="en-US" sz="1600" b="1" dirty="0">
                <a:solidFill>
                  <a:srgbClr val="5B7F95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5B7F95"/>
                </a:solidFill>
                <a:latin typeface="Century Gothic" panose="020B0502020202020204" pitchFamily="34" charset="0"/>
              </a:rPr>
              <a:t>voor</a:t>
            </a:r>
            <a:r>
              <a:rPr lang="en-US" sz="1600" b="1" dirty="0">
                <a:solidFill>
                  <a:srgbClr val="5B7F95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5B7F95"/>
                </a:solidFill>
                <a:latin typeface="Century Gothic" panose="020B0502020202020204" pitchFamily="34" charset="0"/>
              </a:rPr>
              <a:t>staan</a:t>
            </a:r>
            <a:r>
              <a:rPr lang="en-US" sz="1600" b="1" dirty="0">
                <a:solidFill>
                  <a:srgbClr val="5B7F95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5B7F95"/>
                </a:solidFill>
                <a:latin typeface="Century Gothic" panose="020B0502020202020204" pitchFamily="34" charset="0"/>
              </a:rPr>
              <a:t>en</a:t>
            </a:r>
            <a:r>
              <a:rPr lang="en-US" sz="1600" b="1" dirty="0">
                <a:solidFill>
                  <a:srgbClr val="5B7F95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5B7F95"/>
                </a:solidFill>
                <a:latin typeface="Century Gothic" panose="020B0502020202020204" pitchFamily="34" charset="0"/>
              </a:rPr>
              <a:t>waarin</a:t>
            </a:r>
            <a:r>
              <a:rPr lang="en-US" sz="1600" b="1" dirty="0">
                <a:solidFill>
                  <a:srgbClr val="5B7F95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5B7F95"/>
                </a:solidFill>
                <a:latin typeface="Century Gothic" panose="020B0502020202020204" pitchFamily="34" charset="0"/>
              </a:rPr>
              <a:t>ons</a:t>
            </a:r>
            <a:r>
              <a:rPr lang="en-US" sz="1600" b="1" dirty="0">
                <a:solidFill>
                  <a:srgbClr val="5B7F95"/>
                </a:solidFill>
                <a:latin typeface="Century Gothic" panose="020B0502020202020204" pitchFamily="34" charset="0"/>
              </a:rPr>
              <a:t> </a:t>
            </a:r>
            <a:r>
              <a:rPr lang="en-US" sz="1600" b="1" dirty="0" err="1">
                <a:solidFill>
                  <a:srgbClr val="5B7F95"/>
                </a:solidFill>
                <a:latin typeface="Century Gothic" panose="020B0502020202020204" pitchFamily="34" charset="0"/>
              </a:rPr>
              <a:t>glo</a:t>
            </a:r>
            <a:r>
              <a:rPr lang="en-US" sz="1600" b="1" dirty="0">
                <a:solidFill>
                  <a:srgbClr val="5B7F95"/>
                </a:solidFill>
                <a:latin typeface="Century Gothic" panose="020B0502020202020204" pitchFamily="34" charset="0"/>
              </a:rPr>
              <a:t>.</a:t>
            </a:r>
            <a:endParaRPr lang="en-ZA" sz="1600" dirty="0">
              <a:solidFill>
                <a:srgbClr val="5B7F95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68D17E-014E-42C8-9C7D-8C3888DA87FD}"/>
              </a:ext>
            </a:extLst>
          </p:cNvPr>
          <p:cNvGrpSpPr/>
          <p:nvPr/>
        </p:nvGrpSpPr>
        <p:grpSpPr>
          <a:xfrm>
            <a:off x="2103278" y="1757460"/>
            <a:ext cx="7985443" cy="3500754"/>
            <a:chOff x="985838" y="1833246"/>
            <a:chExt cx="7985443" cy="3500754"/>
          </a:xfrm>
          <a:effectLst/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1A235F7E-4A68-4507-ABD2-17FD7597E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838" y="1920240"/>
              <a:ext cx="772160" cy="77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">
              <a:extLst>
                <a:ext uri="{FF2B5EF4-FFF2-40B4-BE49-F238E27FC236}">
                  <a16:creationId xmlns:a16="http://schemas.microsoft.com/office/drawing/2014/main" id="{D7917F51-732C-4605-AF72-33BD1D5EC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838" y="3085783"/>
              <a:ext cx="772160" cy="77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2570D8A-49CB-4B6A-B987-FE79D5254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838" y="4269740"/>
              <a:ext cx="772160" cy="77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">
              <a:extLst>
                <a:ext uri="{FF2B5EF4-FFF2-40B4-BE49-F238E27FC236}">
                  <a16:creationId xmlns:a16="http://schemas.microsoft.com/office/drawing/2014/main" id="{EB0864BD-3679-4534-AF93-A07E8CC83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2700" y="1912938"/>
              <a:ext cx="772160" cy="77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">
              <a:extLst>
                <a:ext uri="{FF2B5EF4-FFF2-40B4-BE49-F238E27FC236}">
                  <a16:creationId xmlns:a16="http://schemas.microsoft.com/office/drawing/2014/main" id="{F48D3FD0-25B2-4538-AC72-B8DF4E65B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2700" y="4269740"/>
              <a:ext cx="769620" cy="77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4">
              <a:extLst>
                <a:ext uri="{FF2B5EF4-FFF2-40B4-BE49-F238E27FC236}">
                  <a16:creationId xmlns:a16="http://schemas.microsoft.com/office/drawing/2014/main" id="{FD6B06CF-CFA0-466B-A38D-28B6D23475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4561" y="4198620"/>
              <a:ext cx="2966720" cy="113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>
                <a:spcAft>
                  <a:spcPts val="400"/>
                </a:spcAft>
              </a:pPr>
              <a:r>
                <a:rPr lang="en-US" sz="2700" b="1" dirty="0" err="1">
                  <a:solidFill>
                    <a:srgbClr val="001489"/>
                  </a:solidFill>
                  <a:latin typeface="Century Gothic" charset="0"/>
                </a:rPr>
                <a:t>Reageer</a:t>
              </a:r>
              <a:endParaRPr lang="en-US" sz="2700" b="1" dirty="0">
                <a:solidFill>
                  <a:srgbClr val="001489"/>
                </a:solidFill>
                <a:latin typeface="Century Gothic" charset="0"/>
              </a:endParaRPr>
            </a:p>
            <a:p>
              <a:pPr>
                <a:spcAft>
                  <a:spcPts val="400"/>
                </a:spcAft>
              </a:pPr>
              <a:r>
                <a:rPr lang="nl-NL" sz="1200" dirty="0">
                  <a:solidFill>
                    <a:srgbClr val="001489"/>
                  </a:solidFill>
                  <a:latin typeface="Century Gothic" charset="0"/>
                </a:rPr>
                <a:t>om aan die behoeftes van ons burgers en werknemers te voldoen</a:t>
              </a:r>
              <a:endParaRPr lang="en-US" sz="1200" dirty="0">
                <a:solidFill>
                  <a:srgbClr val="001489"/>
                </a:solidFill>
                <a:latin typeface="Century Gothic" charset="0"/>
              </a:endParaRPr>
            </a:p>
          </p:txBody>
        </p:sp>
        <p:sp>
          <p:nvSpPr>
            <p:cNvPr id="25" name="TextBox 4">
              <a:extLst>
                <a:ext uri="{FF2B5EF4-FFF2-40B4-BE49-F238E27FC236}">
                  <a16:creationId xmlns:a16="http://schemas.microsoft.com/office/drawing/2014/main" id="{C9468389-3F54-4CFC-B414-0B6A836E98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9921" y="4198620"/>
              <a:ext cx="2966720" cy="113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>
                <a:spcAft>
                  <a:spcPts val="400"/>
                </a:spcAft>
              </a:pPr>
              <a:r>
                <a:rPr lang="en-US" sz="2700" b="1" dirty="0" err="1">
                  <a:solidFill>
                    <a:srgbClr val="001489"/>
                  </a:solidFill>
                  <a:latin typeface="Century Gothic" charset="0"/>
                </a:rPr>
                <a:t>Aanspreeklikheid</a:t>
              </a:r>
              <a:endParaRPr lang="en-US" sz="2700" b="1" dirty="0">
                <a:solidFill>
                  <a:srgbClr val="001489"/>
                </a:solidFill>
                <a:latin typeface="Century Gothic" charset="0"/>
              </a:endParaRPr>
            </a:p>
            <a:p>
              <a:pPr>
                <a:spcAft>
                  <a:spcPts val="400"/>
                </a:spcAft>
              </a:pPr>
              <a:r>
                <a:rPr lang="en-US" sz="1200" dirty="0">
                  <a:solidFill>
                    <a:srgbClr val="001489"/>
                  </a:solidFill>
                  <a:latin typeface="Century Gothic" charset="0"/>
                </a:rPr>
                <a:t> </a:t>
              </a:r>
              <a:r>
                <a:rPr lang="en-US" sz="1200" dirty="0" err="1">
                  <a:solidFill>
                    <a:srgbClr val="001489"/>
                  </a:solidFill>
                  <a:latin typeface="Century Gothic" charset="0"/>
                </a:rPr>
                <a:t>ons</a:t>
              </a:r>
              <a:r>
                <a:rPr lang="en-US" sz="1200" dirty="0">
                  <a:solidFill>
                    <a:srgbClr val="001489"/>
                  </a:solidFill>
                  <a:latin typeface="Century Gothic" charset="0"/>
                </a:rPr>
                <a:t> </a:t>
              </a:r>
              <a:r>
                <a:rPr lang="en-US" sz="1200" dirty="0" err="1">
                  <a:solidFill>
                    <a:srgbClr val="001489"/>
                  </a:solidFill>
                  <a:latin typeface="Century Gothic" charset="0"/>
                </a:rPr>
                <a:t>aanvaar</a:t>
              </a:r>
              <a:r>
                <a:rPr lang="en-US" sz="1200" dirty="0">
                  <a:solidFill>
                    <a:srgbClr val="001489"/>
                  </a:solidFill>
                  <a:latin typeface="Century Gothic" charset="0"/>
                </a:rPr>
                <a:t> </a:t>
              </a:r>
              <a:r>
                <a:rPr lang="en-US" sz="1200" dirty="0" err="1">
                  <a:solidFill>
                    <a:srgbClr val="001489"/>
                  </a:solidFill>
                  <a:latin typeface="Century Gothic" charset="0"/>
                </a:rPr>
                <a:t>verantwoordelikheid</a:t>
              </a:r>
              <a:endParaRPr lang="en-US" sz="1200" dirty="0">
                <a:solidFill>
                  <a:srgbClr val="001489"/>
                </a:solidFill>
                <a:latin typeface="Century Gothic" charset="0"/>
              </a:endParaRPr>
            </a:p>
          </p:txBody>
        </p:sp>
        <p:sp>
          <p:nvSpPr>
            <p:cNvPr id="26" name="TextBox 4">
              <a:extLst>
                <a:ext uri="{FF2B5EF4-FFF2-40B4-BE49-F238E27FC236}">
                  <a16:creationId xmlns:a16="http://schemas.microsoft.com/office/drawing/2014/main" id="{27613D98-EDBB-48DB-8F4E-C92FAD14F3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9921" y="3007043"/>
              <a:ext cx="2722879" cy="113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>
                <a:spcAft>
                  <a:spcPts val="400"/>
                </a:spcAft>
              </a:pPr>
              <a:r>
                <a:rPr lang="nl-NL" sz="2700" b="1" dirty="0">
                  <a:solidFill>
                    <a:srgbClr val="001489"/>
                  </a:solidFill>
                  <a:latin typeface="Century Gothic" charset="0"/>
                </a:rPr>
                <a:t>Bevoegdheid </a:t>
              </a:r>
            </a:p>
            <a:p>
              <a:pPr>
                <a:spcAft>
                  <a:spcPts val="400"/>
                </a:spcAft>
              </a:pPr>
              <a:r>
                <a:rPr lang="nl-NL" sz="1200" dirty="0">
                  <a:solidFill>
                    <a:srgbClr val="001489"/>
                  </a:solidFill>
                  <a:latin typeface="Century Gothic" charset="0"/>
                </a:rPr>
                <a:t>die vermoë en bevoegdheid om die werk te doen waarvoor ons aangestel is</a:t>
              </a:r>
              <a:endParaRPr lang="en-US" sz="1200" dirty="0">
                <a:solidFill>
                  <a:srgbClr val="001489"/>
                </a:solidFill>
                <a:latin typeface="Century Gothic" charset="0"/>
              </a:endParaRPr>
            </a:p>
          </p:txBody>
        </p:sp>
        <p:sp>
          <p:nvSpPr>
            <p:cNvPr id="27" name="TextBox 4">
              <a:extLst>
                <a:ext uri="{FF2B5EF4-FFF2-40B4-BE49-F238E27FC236}">
                  <a16:creationId xmlns:a16="http://schemas.microsoft.com/office/drawing/2014/main" id="{6744FB07-9F48-4E13-AA05-185E7AB95F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4561" y="3006000"/>
              <a:ext cx="2966720" cy="113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>
                <a:spcAft>
                  <a:spcPts val="400"/>
                </a:spcAft>
              </a:pPr>
              <a:r>
                <a:rPr lang="en-US" sz="2700" b="1" dirty="0" err="1">
                  <a:solidFill>
                    <a:srgbClr val="001489"/>
                  </a:solidFill>
                  <a:latin typeface="Century Gothic" charset="0"/>
                </a:rPr>
                <a:t>Vernuwing</a:t>
              </a:r>
              <a:r>
                <a:rPr lang="en-US" sz="2700" b="1" dirty="0">
                  <a:solidFill>
                    <a:srgbClr val="001489"/>
                  </a:solidFill>
                  <a:latin typeface="Century Gothic" charset="0"/>
                </a:rPr>
                <a:t> </a:t>
              </a:r>
            </a:p>
            <a:p>
              <a:pPr>
                <a:spcAft>
                  <a:spcPts val="400"/>
                </a:spcAft>
              </a:pPr>
              <a:r>
                <a:rPr lang="nl-NL" sz="1200" dirty="0">
                  <a:solidFill>
                    <a:srgbClr val="001489"/>
                  </a:solidFill>
                  <a:latin typeface="Century Gothic" charset="0"/>
                </a:rPr>
                <a:t>om ontvanklik te wees vir nuwe idees en op vindingryke wyse kreatiewe oplossings vir probleme te vind</a:t>
              </a:r>
              <a:endParaRPr lang="en-US" sz="1200" dirty="0">
                <a:solidFill>
                  <a:srgbClr val="001489"/>
                </a:solidFill>
                <a:latin typeface="Century Gothic" charset="0"/>
              </a:endParaRPr>
            </a:p>
          </p:txBody>
        </p:sp>
        <p:sp>
          <p:nvSpPr>
            <p:cNvPr id="28" name="TextBox 4">
              <a:extLst>
                <a:ext uri="{FF2B5EF4-FFF2-40B4-BE49-F238E27FC236}">
                  <a16:creationId xmlns:a16="http://schemas.microsoft.com/office/drawing/2014/main" id="{BF94F6FD-F018-4AE1-9B5E-7C488919E4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4561" y="1920240"/>
              <a:ext cx="2966720" cy="113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>
                <a:spcAft>
                  <a:spcPts val="400"/>
                </a:spcAft>
              </a:pPr>
              <a:r>
                <a:rPr lang="en-US" sz="2700" b="1" dirty="0" err="1">
                  <a:solidFill>
                    <a:srgbClr val="001489"/>
                  </a:solidFill>
                  <a:latin typeface="Century Gothic" charset="0"/>
                </a:rPr>
                <a:t>Integriteit</a:t>
              </a:r>
              <a:endParaRPr lang="en-US" sz="2700" b="1" dirty="0">
                <a:solidFill>
                  <a:srgbClr val="001489"/>
                </a:solidFill>
                <a:latin typeface="Century Gothic" charset="0"/>
              </a:endParaRPr>
            </a:p>
            <a:p>
              <a:pPr>
                <a:spcAft>
                  <a:spcPts val="400"/>
                </a:spcAft>
              </a:pPr>
              <a:r>
                <a:rPr lang="nl-NL" sz="1200" dirty="0">
                  <a:solidFill>
                    <a:srgbClr val="001489"/>
                  </a:solidFill>
                  <a:latin typeface="Century Gothic" charset="0"/>
                </a:rPr>
                <a:t>om eerlik te wees en die regte ding </a:t>
              </a:r>
              <a:br>
                <a:rPr lang="nl-NL" sz="1200" dirty="0">
                  <a:solidFill>
                    <a:srgbClr val="001489"/>
                  </a:solidFill>
                  <a:latin typeface="Century Gothic" charset="0"/>
                </a:rPr>
              </a:br>
              <a:r>
                <a:rPr lang="nl-NL" sz="1200" dirty="0">
                  <a:solidFill>
                    <a:srgbClr val="001489"/>
                  </a:solidFill>
                  <a:latin typeface="Century Gothic" charset="0"/>
                </a:rPr>
                <a:t>te doen</a:t>
              </a:r>
              <a:endParaRPr lang="en-US" sz="1200" dirty="0">
                <a:solidFill>
                  <a:srgbClr val="001489"/>
                </a:solidFill>
                <a:latin typeface="Century Gothic" charset="0"/>
              </a:endParaRPr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9EC49AB9-3715-4DBA-8041-A0680CCCEB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9921" y="1833246"/>
              <a:ext cx="2966720" cy="113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spcAft>
                  <a:spcPts val="400"/>
                </a:spcAft>
              </a:pPr>
              <a:r>
                <a:rPr lang="en-US" sz="2700" b="1" dirty="0" err="1">
                  <a:solidFill>
                    <a:srgbClr val="001489"/>
                  </a:solidFill>
                  <a:latin typeface="Century Gothic" charset="0"/>
                </a:rPr>
                <a:t>Sorgsaam</a:t>
              </a:r>
              <a:endParaRPr lang="en-US" sz="2700" b="1" dirty="0">
                <a:solidFill>
                  <a:srgbClr val="001489"/>
                </a:solidFill>
                <a:latin typeface="Century Gothic" charset="0"/>
              </a:endParaRPr>
            </a:p>
            <a:p>
              <a:pPr>
                <a:spcAft>
                  <a:spcPts val="400"/>
                </a:spcAft>
              </a:pPr>
              <a:r>
                <a:rPr lang="nl-NL" sz="1200" dirty="0">
                  <a:solidFill>
                    <a:srgbClr val="001489"/>
                  </a:solidFill>
                  <a:latin typeface="Century Gothic" charset="0"/>
                </a:rPr>
                <a:t>om te gee vir diegene in wie se diens ons is en met wie ons werk</a:t>
              </a:r>
              <a:endParaRPr lang="en-US" sz="1200" dirty="0">
                <a:solidFill>
                  <a:srgbClr val="001489"/>
                </a:solidFill>
                <a:latin typeface="Century Gothic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3CEC9ACC-6A15-457B-81FE-E59F5704C9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060" y="3007457"/>
            <a:ext cx="7747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091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983A5-A733-47D5-AB13-B4D7E71660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68F873-CCC2-4628-89BD-48E382139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137" y="2340000"/>
            <a:ext cx="4719725" cy="1800000"/>
          </a:xfrm>
          <a:prstGeom prst="rect">
            <a:avLst/>
          </a:prstGeom>
          <a:effectLst>
            <a:outerShdw blurRad="635000" dist="508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9103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983A5-A733-47D5-AB13-B4D7E71660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300E8A-F2F4-4D7D-AF8C-87DCC3AB2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134" y="2340000"/>
            <a:ext cx="4719732" cy="1800000"/>
          </a:xfrm>
          <a:prstGeom prst="rect">
            <a:avLst/>
          </a:prstGeom>
          <a:effectLst>
            <a:outerShdw blurRad="635000" dist="508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5446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68F873-CCC2-4628-89BD-48E382139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137" y="2340000"/>
            <a:ext cx="4719725" cy="1800000"/>
          </a:xfrm>
          <a:prstGeom prst="rect">
            <a:avLst/>
          </a:prstGeom>
          <a:effectLst>
            <a:outerShdw blurRad="635000" dist="508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890E7C-06A4-441D-8E24-9FBC0EACA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19704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300E8A-F2F4-4D7D-AF8C-87DCC3AB2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134" y="2340000"/>
            <a:ext cx="4719732" cy="1800000"/>
          </a:xfrm>
          <a:prstGeom prst="rect">
            <a:avLst/>
          </a:prstGeom>
          <a:effectLst>
            <a:outerShdw blurRad="635000" dist="508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938FD15-C91E-4545-A7CF-EF4586574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50000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F08B95-513B-4EDA-A9FE-490FA76A9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086" y="2101294"/>
            <a:ext cx="7239828" cy="26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71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EDBF74-0381-4517-962B-6C5B61DE2B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ZA" dirty="0"/>
              <a:t>Transform to Perform</a:t>
            </a:r>
          </a:p>
        </p:txBody>
      </p:sp>
    </p:spTree>
    <p:extLst>
      <p:ext uri="{BB962C8B-B14F-4D97-AF65-F5344CB8AC3E}">
        <p14:creationId xmlns:p14="http://schemas.microsoft.com/office/powerpoint/2010/main" val="3418347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983A5-A733-47D5-AB13-B4D7E71660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CE0108-1986-47AE-9DB3-7B51F7063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675" y="2340000"/>
            <a:ext cx="4400649" cy="1800000"/>
          </a:xfrm>
          <a:prstGeom prst="rect">
            <a:avLst/>
          </a:prstGeom>
          <a:effectLst>
            <a:outerShdw blurRad="635000" dist="762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8133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D86D5-8495-4603-AB81-EBAACE0AF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CDA8E-0677-4065-AC0A-2ADFB776C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795" y="2340000"/>
            <a:ext cx="438641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59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DD659C-32E5-4CD9-B65A-C631BA131D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ZA" b="1" dirty="0" err="1"/>
              <a:t>Inenting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4171974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FDAFE-751F-49E9-8C51-34A68D0A8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Inenting</a:t>
            </a:r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CE5F7F-4A38-427F-8613-27848A5F5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344" y="1926155"/>
            <a:ext cx="3006000" cy="300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CE47F3-F994-4038-90C3-AC6913593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000" y="1925845"/>
            <a:ext cx="3006000" cy="300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5C420E-56E2-4ED2-B241-EBDB327B2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656" y="1925845"/>
            <a:ext cx="3006000" cy="30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3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394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7EFBE31-799C-4B39-8A44-D3F90466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2A0E56-5202-4E08-8B4A-9DAFA9713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648" y="2012740"/>
            <a:ext cx="7722704" cy="283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2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611653-226C-4DB8-8ED0-01142FF61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417" y="2708994"/>
            <a:ext cx="4117544" cy="1008000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0332EA-E62F-4F2C-AE26-880BC681A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17" y="4264454"/>
            <a:ext cx="3199865" cy="1008000"/>
          </a:xfrm>
          <a:prstGeom prst="rect">
            <a:avLst/>
          </a:prstGeom>
          <a:effectLst/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6CA4DD5-41FD-4AEE-A0CE-3C917B2C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259" y="655333"/>
            <a:ext cx="3621473" cy="1692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6EAB7A6-CECD-407A-9CA0-076D4CB17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996" y="2509170"/>
            <a:ext cx="3600000" cy="10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6356CA-405F-4981-86E5-CD709F3B7C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17" y="841133"/>
            <a:ext cx="3600000" cy="1320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681DCE-3618-4FE6-9F1B-38AE868BA5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4732" y="4264454"/>
            <a:ext cx="3600000" cy="114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64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5ED06-5E0A-4572-B3E1-64BF8BAFA9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ZA" b="1" dirty="0" err="1"/>
              <a:t>Opgedateerde</a:t>
            </a:r>
            <a:r>
              <a:rPr lang="en-ZA" b="1" dirty="0"/>
              <a:t> logo </a:t>
            </a:r>
            <a:r>
              <a:rPr lang="en-ZA" b="1" dirty="0" err="1"/>
              <a:t>vir</a:t>
            </a:r>
            <a:r>
              <a:rPr lang="en-ZA" b="1" dirty="0"/>
              <a:t> WKR </a:t>
            </a:r>
            <a:r>
              <a:rPr lang="en-ZA" b="1" dirty="0">
                <a:solidFill>
                  <a:srgbClr val="5B7F95"/>
                </a:solidFill>
              </a:rPr>
              <a:t>|</a:t>
            </a:r>
            <a:r>
              <a:rPr lang="en-ZA" b="1" dirty="0"/>
              <a:t> WKOD</a:t>
            </a:r>
          </a:p>
        </p:txBody>
      </p:sp>
    </p:spTree>
    <p:extLst>
      <p:ext uri="{BB962C8B-B14F-4D97-AF65-F5344CB8AC3E}">
        <p14:creationId xmlns:p14="http://schemas.microsoft.com/office/powerpoint/2010/main" val="101285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DBF6CC-6F2D-4DDE-8D77-1F5B87423D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E9C286-7284-45AA-A0EA-6FD6D206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248" y="2160000"/>
            <a:ext cx="484705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01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782B2-8B73-458A-86A3-4442A24F6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DAA99-6273-4213-8D55-520E1CD7D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641" y="2160000"/>
            <a:ext cx="484705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93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DBF6CC-6F2D-4DDE-8D77-1F5B87423D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7CE146-09CA-4D1E-B48A-1C5463C5D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060" y="2160000"/>
            <a:ext cx="4813880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895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heme/theme1.xml><?xml version="1.0" encoding="utf-8"?>
<a:theme xmlns:a="http://schemas.openxmlformats.org/drawingml/2006/main" name="WCG-PPT Master-121022-amc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20621</TotalTime>
  <Words>244</Words>
  <Application>Microsoft Office PowerPoint</Application>
  <PresentationFormat>Widescreen</PresentationFormat>
  <Paragraphs>72</Paragraphs>
  <Slides>35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Century Gothic</vt:lpstr>
      <vt:lpstr>WCG-PPT Master-121022-amc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Icon Library </vt:lpstr>
      <vt:lpstr>Icon Library </vt:lpstr>
      <vt:lpstr>Icon Library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Visie</vt:lpstr>
      <vt:lpstr>Visie</vt:lpstr>
      <vt:lpstr>ONS KERNWAARDES Hierdie waardes is ons leidende beginsels wat ons voor staan en waarin ons glo.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Inenting</vt:lpstr>
      <vt:lpstr>PowerPoint Presentation</vt:lpstr>
    </vt:vector>
  </TitlesOfParts>
  <Company>PGWC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Hector Eliott</dc:creator>
  <cp:lastModifiedBy>Melvine De Vos</cp:lastModifiedBy>
  <cp:revision>1530</cp:revision>
  <cp:lastPrinted>2019-01-28T07:09:01Z</cp:lastPrinted>
  <dcterms:created xsi:type="dcterms:W3CDTF">2017-01-19T08:56:34Z</dcterms:created>
  <dcterms:modified xsi:type="dcterms:W3CDTF">2021-12-13T08:23:35Z</dcterms:modified>
</cp:coreProperties>
</file>